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6" r:id="rId3"/>
    <p:sldId id="302" r:id="rId4"/>
    <p:sldId id="295" r:id="rId5"/>
    <p:sldId id="257" r:id="rId6"/>
    <p:sldId id="293" r:id="rId7"/>
    <p:sldId id="261" r:id="rId8"/>
    <p:sldId id="301" r:id="rId9"/>
    <p:sldId id="297" r:id="rId10"/>
    <p:sldId id="296" r:id="rId11"/>
    <p:sldId id="269" r:id="rId12"/>
    <p:sldId id="298" r:id="rId13"/>
    <p:sldId id="299" r:id="rId14"/>
    <p:sldId id="300" r:id="rId15"/>
    <p:sldId id="303" r:id="rId16"/>
  </p:sldIdLst>
  <p:sldSz cx="13004800" cy="9753600"/>
  <p:notesSz cx="9296400" cy="7010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9F4F"/>
    <a:srgbClr val="008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9" autoAdjust="0"/>
  </p:normalViewPr>
  <p:slideViewPr>
    <p:cSldViewPr>
      <p:cViewPr varScale="1">
        <p:scale>
          <a:sx n="35" d="100"/>
          <a:sy n="35" d="100"/>
        </p:scale>
        <p:origin x="129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8FD94-55B3-48FF-85C0-8EBB16257396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3F8CB5-2913-4CF0-A061-C250B310605A}">
      <dgm:prSet phldrT="[Text]"/>
      <dgm:spPr/>
      <dgm:t>
        <a:bodyPr/>
        <a:lstStyle/>
        <a:p>
          <a:r>
            <a:rPr lang="en-US" dirty="0" smtClean="0"/>
            <a:t>Clinical Considerations</a:t>
          </a:r>
          <a:endParaRPr lang="en-US" dirty="0"/>
        </a:p>
      </dgm:t>
    </dgm:pt>
    <dgm:pt modelId="{EFFDD276-2418-4D33-953D-75146600F89C}" type="parTrans" cxnId="{FF88432D-DF91-4492-942E-4CE07DE29FE8}">
      <dgm:prSet/>
      <dgm:spPr/>
      <dgm:t>
        <a:bodyPr/>
        <a:lstStyle/>
        <a:p>
          <a:endParaRPr lang="en-US"/>
        </a:p>
      </dgm:t>
    </dgm:pt>
    <dgm:pt modelId="{A3FEA691-00F9-4FF2-B8B4-1719FEA9BA04}" type="sibTrans" cxnId="{FF88432D-DF91-4492-942E-4CE07DE29FE8}">
      <dgm:prSet/>
      <dgm:spPr/>
      <dgm:t>
        <a:bodyPr/>
        <a:lstStyle/>
        <a:p>
          <a:endParaRPr lang="en-US"/>
        </a:p>
      </dgm:t>
    </dgm:pt>
    <dgm:pt modelId="{5A05028B-7DA3-4ED2-99D6-93B4D3D29A03}">
      <dgm:prSet phldrT="[Text]"/>
      <dgm:spPr/>
      <dgm:t>
        <a:bodyPr/>
        <a:lstStyle/>
        <a:p>
          <a:r>
            <a:rPr lang="en-US" b="1" dirty="0" smtClean="0"/>
            <a:t>Use of Technology</a:t>
          </a:r>
        </a:p>
        <a:p>
          <a:r>
            <a:rPr lang="en-US" dirty="0" smtClean="0"/>
            <a:t>eHealth</a:t>
          </a:r>
        </a:p>
        <a:p>
          <a:r>
            <a:rPr lang="en-US" dirty="0" smtClean="0"/>
            <a:t>Telehealth</a:t>
          </a:r>
        </a:p>
        <a:p>
          <a:r>
            <a:rPr lang="en-US" dirty="0" err="1" smtClean="0"/>
            <a:t>Telehomecare</a:t>
          </a:r>
          <a:endParaRPr lang="en-US" dirty="0"/>
        </a:p>
      </dgm:t>
    </dgm:pt>
    <dgm:pt modelId="{A9FEAB4B-CC7F-441B-8023-2581CD3FEED4}" type="parTrans" cxnId="{2FBF1C42-35A6-4DDA-853C-4FB8F449C8B4}">
      <dgm:prSet/>
      <dgm:spPr/>
      <dgm:t>
        <a:bodyPr/>
        <a:lstStyle/>
        <a:p>
          <a:endParaRPr lang="en-US"/>
        </a:p>
      </dgm:t>
    </dgm:pt>
    <dgm:pt modelId="{36CEC1B2-2046-401F-957E-8AED2377557C}" type="sibTrans" cxnId="{2FBF1C42-35A6-4DDA-853C-4FB8F449C8B4}">
      <dgm:prSet/>
      <dgm:spPr/>
      <dgm:t>
        <a:bodyPr/>
        <a:lstStyle/>
        <a:p>
          <a:endParaRPr lang="en-US"/>
        </a:p>
      </dgm:t>
    </dgm:pt>
    <dgm:pt modelId="{09527F30-7AC2-4F0B-9F18-8ED41E92ECB1}">
      <dgm:prSet phldrT="[Text]"/>
      <dgm:spPr/>
      <dgm:t>
        <a:bodyPr/>
        <a:lstStyle/>
        <a:p>
          <a:r>
            <a:rPr lang="en-US" b="1" dirty="0" smtClean="0"/>
            <a:t>Enhanced Access to Rehab</a:t>
          </a:r>
        </a:p>
        <a:p>
          <a:r>
            <a:rPr lang="en-US" b="1" dirty="0" smtClean="0"/>
            <a:t>Physiotherapy, occupational therapy, speech-language therapy</a:t>
          </a:r>
          <a:endParaRPr lang="en-US" b="1" dirty="0"/>
        </a:p>
      </dgm:t>
    </dgm:pt>
    <dgm:pt modelId="{E7A4EE3B-0CAE-4D06-AF54-535ED6318F7F}" type="parTrans" cxnId="{C9EC4F23-D4B4-4CC2-B88D-7D0A0AFB540F}">
      <dgm:prSet/>
      <dgm:spPr/>
      <dgm:t>
        <a:bodyPr/>
        <a:lstStyle/>
        <a:p>
          <a:endParaRPr lang="en-US"/>
        </a:p>
      </dgm:t>
    </dgm:pt>
    <dgm:pt modelId="{E2A041AD-FA49-4B56-A731-F6D4DA40B822}" type="sibTrans" cxnId="{C9EC4F23-D4B4-4CC2-B88D-7D0A0AFB540F}">
      <dgm:prSet/>
      <dgm:spPr/>
      <dgm:t>
        <a:bodyPr/>
        <a:lstStyle/>
        <a:p>
          <a:endParaRPr lang="en-US"/>
        </a:p>
      </dgm:t>
    </dgm:pt>
    <dgm:pt modelId="{54F71762-42DA-4B2D-89A1-6EA946A5B172}">
      <dgm:prSet phldrT="[Text]"/>
      <dgm:spPr/>
      <dgm:t>
        <a:bodyPr/>
        <a:lstStyle/>
        <a:p>
          <a:r>
            <a:rPr lang="en-US" dirty="0" smtClean="0"/>
            <a:t>Policy Considerations</a:t>
          </a:r>
          <a:endParaRPr lang="en-US" dirty="0"/>
        </a:p>
      </dgm:t>
    </dgm:pt>
    <dgm:pt modelId="{6D7A7411-488F-46F7-982C-A17E5E41A07B}" type="parTrans" cxnId="{BA9476B0-C1D1-4C2E-B4F9-F4F68173802F}">
      <dgm:prSet/>
      <dgm:spPr/>
      <dgm:t>
        <a:bodyPr/>
        <a:lstStyle/>
        <a:p>
          <a:endParaRPr lang="en-US"/>
        </a:p>
      </dgm:t>
    </dgm:pt>
    <dgm:pt modelId="{69D010A5-9924-4A57-B66F-4B122A0F26EE}" type="sibTrans" cxnId="{BA9476B0-C1D1-4C2E-B4F9-F4F68173802F}">
      <dgm:prSet/>
      <dgm:spPr/>
      <dgm:t>
        <a:bodyPr/>
        <a:lstStyle/>
        <a:p>
          <a:endParaRPr lang="en-US"/>
        </a:p>
      </dgm:t>
    </dgm:pt>
    <dgm:pt modelId="{7365C818-D39F-4AE8-B2A6-E4AF3AEFFD84}">
      <dgm:prSet phldrT="[Text]"/>
      <dgm:spPr/>
      <dgm:t>
        <a:bodyPr/>
        <a:lstStyle/>
        <a:p>
          <a:r>
            <a:rPr lang="en-US" dirty="0" smtClean="0"/>
            <a:t>Rehabilitation and Complex Continuing Care Expert Panel (2010)</a:t>
          </a:r>
          <a:endParaRPr lang="en-US" dirty="0"/>
        </a:p>
      </dgm:t>
    </dgm:pt>
    <dgm:pt modelId="{1FA5BD84-029F-4540-85C6-4478F1F7CD23}" type="parTrans" cxnId="{068B59A9-4430-43ED-B704-197D69AB0604}">
      <dgm:prSet/>
      <dgm:spPr/>
      <dgm:t>
        <a:bodyPr/>
        <a:lstStyle/>
        <a:p>
          <a:endParaRPr lang="en-US"/>
        </a:p>
      </dgm:t>
    </dgm:pt>
    <dgm:pt modelId="{11BCD1E9-3D48-4A7D-A73E-9A778A094C9A}" type="sibTrans" cxnId="{068B59A9-4430-43ED-B704-197D69AB0604}">
      <dgm:prSet/>
      <dgm:spPr/>
      <dgm:t>
        <a:bodyPr/>
        <a:lstStyle/>
        <a:p>
          <a:endParaRPr lang="en-US"/>
        </a:p>
      </dgm:t>
    </dgm:pt>
    <dgm:pt modelId="{8861B317-705A-4790-98C2-5919E06D1681}">
      <dgm:prSet phldrT="[Text]"/>
      <dgm:spPr/>
      <dgm:t>
        <a:bodyPr/>
        <a:lstStyle/>
        <a:p>
          <a:r>
            <a:rPr lang="en-US" dirty="0" smtClean="0"/>
            <a:t>Auditor General of Ontario report on Rehab in Hospitals (2013)</a:t>
          </a:r>
          <a:endParaRPr lang="en-US" dirty="0"/>
        </a:p>
      </dgm:t>
    </dgm:pt>
    <dgm:pt modelId="{9840961D-DC18-42B5-BFE5-9195D83FE929}" type="parTrans" cxnId="{FB96C359-2624-4F3A-B8FA-1F264DC1AA62}">
      <dgm:prSet/>
      <dgm:spPr/>
      <dgm:t>
        <a:bodyPr/>
        <a:lstStyle/>
        <a:p>
          <a:endParaRPr lang="en-US"/>
        </a:p>
      </dgm:t>
    </dgm:pt>
    <dgm:pt modelId="{C6DA6B34-1ADD-4431-A246-55383BF3B5E2}" type="sibTrans" cxnId="{FB96C359-2624-4F3A-B8FA-1F264DC1AA62}">
      <dgm:prSet/>
      <dgm:spPr/>
      <dgm:t>
        <a:bodyPr/>
        <a:lstStyle/>
        <a:p>
          <a:endParaRPr lang="en-US"/>
        </a:p>
      </dgm:t>
    </dgm:pt>
    <dgm:pt modelId="{DD59F423-27E2-4899-B983-D5D3CDF34C85}">
      <dgm:prSet phldrT="[Text]"/>
      <dgm:spPr/>
      <dgm:t>
        <a:bodyPr/>
        <a:lstStyle/>
        <a:p>
          <a:r>
            <a:rPr lang="en-US" dirty="0" smtClean="0"/>
            <a:t>Legislative Considerations</a:t>
          </a:r>
          <a:endParaRPr lang="en-US" dirty="0"/>
        </a:p>
      </dgm:t>
    </dgm:pt>
    <dgm:pt modelId="{45AA2210-9F6A-425D-9B79-1F616598D786}" type="parTrans" cxnId="{5532B9B2-55B7-418A-87C6-849E08B3040F}">
      <dgm:prSet/>
      <dgm:spPr/>
      <dgm:t>
        <a:bodyPr/>
        <a:lstStyle/>
        <a:p>
          <a:endParaRPr lang="en-US"/>
        </a:p>
      </dgm:t>
    </dgm:pt>
    <dgm:pt modelId="{82757507-5A71-4CF7-8BCD-1C5BF6CC6A93}" type="sibTrans" cxnId="{5532B9B2-55B7-418A-87C6-849E08B3040F}">
      <dgm:prSet/>
      <dgm:spPr/>
      <dgm:t>
        <a:bodyPr/>
        <a:lstStyle/>
        <a:p>
          <a:endParaRPr lang="en-US"/>
        </a:p>
      </dgm:t>
    </dgm:pt>
    <dgm:pt modelId="{7E5B6708-675D-4BD6-B509-881B968D6158}">
      <dgm:prSet phldrT="[Text]"/>
      <dgm:spPr/>
      <dgm:t>
        <a:bodyPr/>
        <a:lstStyle/>
        <a:p>
          <a:r>
            <a:rPr lang="en-US" dirty="0" smtClean="0"/>
            <a:t>Excellent Care for All  Act, 2010</a:t>
          </a:r>
          <a:endParaRPr lang="en-US" dirty="0"/>
        </a:p>
      </dgm:t>
    </dgm:pt>
    <dgm:pt modelId="{8DAE6601-FBA9-43E7-B027-C8957D023D62}" type="parTrans" cxnId="{72CCB654-B896-4341-8EEC-49F4DA9246EC}">
      <dgm:prSet/>
      <dgm:spPr/>
      <dgm:t>
        <a:bodyPr/>
        <a:lstStyle/>
        <a:p>
          <a:endParaRPr lang="en-US"/>
        </a:p>
      </dgm:t>
    </dgm:pt>
    <dgm:pt modelId="{FB3C3432-4CF5-48D3-AC27-E8A0193FA002}" type="sibTrans" cxnId="{72CCB654-B896-4341-8EEC-49F4DA9246EC}">
      <dgm:prSet/>
      <dgm:spPr/>
      <dgm:t>
        <a:bodyPr/>
        <a:lstStyle/>
        <a:p>
          <a:endParaRPr lang="en-US"/>
        </a:p>
      </dgm:t>
    </dgm:pt>
    <dgm:pt modelId="{38EECAC0-0D1B-4267-BE14-04BE353E2F3A}">
      <dgm:prSet phldrT="[Text]"/>
      <dgm:spPr/>
      <dgm:t>
        <a:bodyPr/>
        <a:lstStyle/>
        <a:p>
          <a:r>
            <a:rPr lang="en-US" dirty="0" smtClean="0"/>
            <a:t>Public Sector and MPP Accountability and Transparency Act, 2014</a:t>
          </a:r>
          <a:endParaRPr lang="en-US" dirty="0"/>
        </a:p>
      </dgm:t>
    </dgm:pt>
    <dgm:pt modelId="{EDDD53D7-1C39-42A3-9BEE-336D8F17EAF1}" type="parTrans" cxnId="{51D137BA-1E94-48EF-93AD-B2728A11D5C7}">
      <dgm:prSet/>
      <dgm:spPr/>
      <dgm:t>
        <a:bodyPr/>
        <a:lstStyle/>
        <a:p>
          <a:endParaRPr lang="en-US"/>
        </a:p>
      </dgm:t>
    </dgm:pt>
    <dgm:pt modelId="{B38C6B51-E70B-45D3-8126-20AB297A915D}" type="sibTrans" cxnId="{51D137BA-1E94-48EF-93AD-B2728A11D5C7}">
      <dgm:prSet/>
      <dgm:spPr/>
      <dgm:t>
        <a:bodyPr/>
        <a:lstStyle/>
        <a:p>
          <a:endParaRPr lang="en-US"/>
        </a:p>
      </dgm:t>
    </dgm:pt>
    <dgm:pt modelId="{5F18084A-B7BD-4BB7-9D8A-9A450850E592}">
      <dgm:prSet/>
      <dgm:spPr/>
      <dgm:t>
        <a:bodyPr/>
        <a:lstStyle/>
        <a:p>
          <a:r>
            <a:rPr lang="en-US" dirty="0" smtClean="0"/>
            <a:t>Rehab Care Alliance (2013)</a:t>
          </a:r>
          <a:endParaRPr lang="en-US" dirty="0"/>
        </a:p>
      </dgm:t>
    </dgm:pt>
    <dgm:pt modelId="{600E087F-3DA3-42BB-A2A8-8940CCD569FC}" type="parTrans" cxnId="{6AB4AB44-8106-4AD6-94D9-14EBC2F8D280}">
      <dgm:prSet/>
      <dgm:spPr/>
    </dgm:pt>
    <dgm:pt modelId="{B4AF3715-E166-400F-9352-260AEE1BA420}" type="sibTrans" cxnId="{6AB4AB44-8106-4AD6-94D9-14EBC2F8D280}">
      <dgm:prSet/>
      <dgm:spPr/>
    </dgm:pt>
    <dgm:pt modelId="{29A92F71-E435-4AB5-8757-4F769A2EF8F9}">
      <dgm:prSet/>
      <dgm:spPr/>
      <dgm:t>
        <a:bodyPr/>
        <a:lstStyle/>
        <a:p>
          <a:r>
            <a:rPr lang="en-US" dirty="0" smtClean="0"/>
            <a:t>Physiotherapy Reform (2013)</a:t>
          </a:r>
          <a:endParaRPr lang="en-US" dirty="0"/>
        </a:p>
      </dgm:t>
    </dgm:pt>
    <dgm:pt modelId="{13E3D4CE-03EF-454F-B681-6AB0FB30D90A}" type="parTrans" cxnId="{DE7DBFC5-6858-47C0-97EE-C91DB3809DF0}">
      <dgm:prSet/>
      <dgm:spPr/>
    </dgm:pt>
    <dgm:pt modelId="{1366FB45-0632-4AFD-B0AF-7D646DE1432F}" type="sibTrans" cxnId="{DE7DBFC5-6858-47C0-97EE-C91DB3809DF0}">
      <dgm:prSet/>
      <dgm:spPr/>
    </dgm:pt>
    <dgm:pt modelId="{6FB81993-8A3F-4176-8E87-3EDE89D4117D}">
      <dgm:prSet/>
      <dgm:spPr/>
      <dgm:t>
        <a:bodyPr/>
        <a:lstStyle/>
        <a:p>
          <a:r>
            <a:rPr lang="en-US" dirty="0" smtClean="0"/>
            <a:t>Patients First Act, 2016</a:t>
          </a:r>
          <a:endParaRPr lang="en-US" dirty="0"/>
        </a:p>
      </dgm:t>
    </dgm:pt>
    <dgm:pt modelId="{B91FF763-A0B6-4F12-8C19-380C3044857C}" type="parTrans" cxnId="{980740D6-FB6B-4BCF-BD05-11F387D26372}">
      <dgm:prSet/>
      <dgm:spPr/>
    </dgm:pt>
    <dgm:pt modelId="{E8887D1D-417B-4C4A-BBDB-41282A4695F3}" type="sibTrans" cxnId="{980740D6-FB6B-4BCF-BD05-11F387D26372}">
      <dgm:prSet/>
      <dgm:spPr/>
    </dgm:pt>
    <dgm:pt modelId="{7ADD8FE3-8FFB-4FAE-BD15-D5EC88A15011}" type="pres">
      <dgm:prSet presAssocID="{6D38FD94-55B3-48FF-85C0-8EBB162573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B9D112-CFC3-4C93-9FB1-919D053A2CE5}" type="pres">
      <dgm:prSet presAssocID="{473F8CB5-2913-4CF0-A061-C250B310605A}" presName="compNode" presStyleCnt="0"/>
      <dgm:spPr/>
    </dgm:pt>
    <dgm:pt modelId="{9D72A0AA-311E-4A76-A642-578DA3053E7B}" type="pres">
      <dgm:prSet presAssocID="{473F8CB5-2913-4CF0-A061-C250B310605A}" presName="aNode" presStyleLbl="bgShp" presStyleIdx="0" presStyleCnt="3"/>
      <dgm:spPr/>
      <dgm:t>
        <a:bodyPr/>
        <a:lstStyle/>
        <a:p>
          <a:endParaRPr lang="en-US"/>
        </a:p>
      </dgm:t>
    </dgm:pt>
    <dgm:pt modelId="{4FC0B3DC-C61C-44DA-A0E3-09CC25B239FC}" type="pres">
      <dgm:prSet presAssocID="{473F8CB5-2913-4CF0-A061-C250B310605A}" presName="textNode" presStyleLbl="bgShp" presStyleIdx="0" presStyleCnt="3"/>
      <dgm:spPr/>
      <dgm:t>
        <a:bodyPr/>
        <a:lstStyle/>
        <a:p>
          <a:endParaRPr lang="en-US"/>
        </a:p>
      </dgm:t>
    </dgm:pt>
    <dgm:pt modelId="{D6D651EF-60AD-4433-9E63-690A3C65F08D}" type="pres">
      <dgm:prSet presAssocID="{473F8CB5-2913-4CF0-A061-C250B310605A}" presName="compChildNode" presStyleCnt="0"/>
      <dgm:spPr/>
    </dgm:pt>
    <dgm:pt modelId="{60982541-8336-489A-9212-4FF7F3AE58C8}" type="pres">
      <dgm:prSet presAssocID="{473F8CB5-2913-4CF0-A061-C250B310605A}" presName="theInnerList" presStyleCnt="0"/>
      <dgm:spPr/>
    </dgm:pt>
    <dgm:pt modelId="{F7DA68D2-FA16-4C66-9E6E-9A4BE434F5BF}" type="pres">
      <dgm:prSet presAssocID="{5A05028B-7DA3-4ED2-99D6-93B4D3D29A03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5AE0D-9F96-4B72-8371-C8E89EF7E903}" type="pres">
      <dgm:prSet presAssocID="{5A05028B-7DA3-4ED2-99D6-93B4D3D29A03}" presName="aSpace2" presStyleCnt="0"/>
      <dgm:spPr/>
    </dgm:pt>
    <dgm:pt modelId="{FCCD9AB4-A35E-41EF-8792-9D1DD1B3F91F}" type="pres">
      <dgm:prSet presAssocID="{09527F30-7AC2-4F0B-9F18-8ED41E92ECB1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33873-4CBC-4D19-BA81-16B58458CAC7}" type="pres">
      <dgm:prSet presAssocID="{473F8CB5-2913-4CF0-A061-C250B310605A}" presName="aSpace" presStyleCnt="0"/>
      <dgm:spPr/>
    </dgm:pt>
    <dgm:pt modelId="{813A4031-549D-43B1-929B-3ACDB9A2D91F}" type="pres">
      <dgm:prSet presAssocID="{54F71762-42DA-4B2D-89A1-6EA946A5B172}" presName="compNode" presStyleCnt="0"/>
      <dgm:spPr/>
    </dgm:pt>
    <dgm:pt modelId="{B34EDBAC-8299-4035-B2D1-0B45B184A230}" type="pres">
      <dgm:prSet presAssocID="{54F71762-42DA-4B2D-89A1-6EA946A5B172}" presName="aNode" presStyleLbl="bgShp" presStyleIdx="1" presStyleCnt="3"/>
      <dgm:spPr/>
      <dgm:t>
        <a:bodyPr/>
        <a:lstStyle/>
        <a:p>
          <a:endParaRPr lang="en-US"/>
        </a:p>
      </dgm:t>
    </dgm:pt>
    <dgm:pt modelId="{C9068FC6-F333-4845-8F68-A3198A42D0A2}" type="pres">
      <dgm:prSet presAssocID="{54F71762-42DA-4B2D-89A1-6EA946A5B172}" presName="textNode" presStyleLbl="bgShp" presStyleIdx="1" presStyleCnt="3"/>
      <dgm:spPr/>
      <dgm:t>
        <a:bodyPr/>
        <a:lstStyle/>
        <a:p>
          <a:endParaRPr lang="en-US"/>
        </a:p>
      </dgm:t>
    </dgm:pt>
    <dgm:pt modelId="{4A0ED4CC-150E-428F-978E-42A9B76286C9}" type="pres">
      <dgm:prSet presAssocID="{54F71762-42DA-4B2D-89A1-6EA946A5B172}" presName="compChildNode" presStyleCnt="0"/>
      <dgm:spPr/>
    </dgm:pt>
    <dgm:pt modelId="{C11D5AC6-4980-4D7D-8C19-FB6F9E4C19A1}" type="pres">
      <dgm:prSet presAssocID="{54F71762-42DA-4B2D-89A1-6EA946A5B172}" presName="theInnerList" presStyleCnt="0"/>
      <dgm:spPr/>
    </dgm:pt>
    <dgm:pt modelId="{17BAF9A4-24F5-4C3A-A312-1C63D5A452F7}" type="pres">
      <dgm:prSet presAssocID="{7365C818-D39F-4AE8-B2A6-E4AF3AEFFD84}" presName="childNode" presStyleLbl="node1" presStyleIdx="2" presStyleCnt="9" custScaleY="988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792C9-6CE8-4E98-BDB3-637785DB4A00}" type="pres">
      <dgm:prSet presAssocID="{7365C818-D39F-4AE8-B2A6-E4AF3AEFFD84}" presName="aSpace2" presStyleCnt="0"/>
      <dgm:spPr/>
    </dgm:pt>
    <dgm:pt modelId="{32077153-0158-4D80-B087-39D97D6F5A8A}" type="pres">
      <dgm:prSet presAssocID="{8861B317-705A-4790-98C2-5919E06D1681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139BDB-B636-4E05-A783-87FBE89732F5}" type="pres">
      <dgm:prSet presAssocID="{8861B317-705A-4790-98C2-5919E06D1681}" presName="aSpace2" presStyleCnt="0"/>
      <dgm:spPr/>
    </dgm:pt>
    <dgm:pt modelId="{18714453-2A21-4A2D-8A70-01E63E07DFD3}" type="pres">
      <dgm:prSet presAssocID="{5F18084A-B7BD-4BB7-9D8A-9A450850E592}" presName="childNode" presStyleLbl="node1" presStyleIdx="4" presStyleCnt="9" custScaleY="57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7ED1E-2E96-498F-81E7-5CC6BAFF2298}" type="pres">
      <dgm:prSet presAssocID="{5F18084A-B7BD-4BB7-9D8A-9A450850E592}" presName="aSpace2" presStyleCnt="0"/>
      <dgm:spPr/>
    </dgm:pt>
    <dgm:pt modelId="{99027E10-BC21-4EE3-B833-1266968C2F5D}" type="pres">
      <dgm:prSet presAssocID="{29A92F71-E435-4AB5-8757-4F769A2EF8F9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456038-1464-400F-AAE3-C7CB528DB62A}" type="pres">
      <dgm:prSet presAssocID="{54F71762-42DA-4B2D-89A1-6EA946A5B172}" presName="aSpace" presStyleCnt="0"/>
      <dgm:spPr/>
    </dgm:pt>
    <dgm:pt modelId="{EA3AE36F-872B-4850-AB84-1E66B2B2993E}" type="pres">
      <dgm:prSet presAssocID="{DD59F423-27E2-4899-B983-D5D3CDF34C85}" presName="compNode" presStyleCnt="0"/>
      <dgm:spPr/>
    </dgm:pt>
    <dgm:pt modelId="{210A649E-E0CD-4CD8-9C35-44BD12904705}" type="pres">
      <dgm:prSet presAssocID="{DD59F423-27E2-4899-B983-D5D3CDF34C85}" presName="aNode" presStyleLbl="bgShp" presStyleIdx="2" presStyleCnt="3"/>
      <dgm:spPr/>
      <dgm:t>
        <a:bodyPr/>
        <a:lstStyle/>
        <a:p>
          <a:endParaRPr lang="en-US"/>
        </a:p>
      </dgm:t>
    </dgm:pt>
    <dgm:pt modelId="{C95E6F24-DE14-4CD9-9D76-9F3B45B38DF4}" type="pres">
      <dgm:prSet presAssocID="{DD59F423-27E2-4899-B983-D5D3CDF34C85}" presName="textNode" presStyleLbl="bgShp" presStyleIdx="2" presStyleCnt="3"/>
      <dgm:spPr/>
      <dgm:t>
        <a:bodyPr/>
        <a:lstStyle/>
        <a:p>
          <a:endParaRPr lang="en-US"/>
        </a:p>
      </dgm:t>
    </dgm:pt>
    <dgm:pt modelId="{6E6242D9-0CE6-4BE1-AEDF-D3FB57DABB0D}" type="pres">
      <dgm:prSet presAssocID="{DD59F423-27E2-4899-B983-D5D3CDF34C85}" presName="compChildNode" presStyleCnt="0"/>
      <dgm:spPr/>
    </dgm:pt>
    <dgm:pt modelId="{48977F01-C5E3-4B62-9E52-7B77F42D2929}" type="pres">
      <dgm:prSet presAssocID="{DD59F423-27E2-4899-B983-D5D3CDF34C85}" presName="theInnerList" presStyleCnt="0"/>
      <dgm:spPr/>
    </dgm:pt>
    <dgm:pt modelId="{6D37CCF5-6A39-4B2C-91E4-C755AF72ABC9}" type="pres">
      <dgm:prSet presAssocID="{7E5B6708-675D-4BD6-B509-881B968D6158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A8D36-3524-4C86-AAC0-31C57ECF16EE}" type="pres">
      <dgm:prSet presAssocID="{7E5B6708-675D-4BD6-B509-881B968D6158}" presName="aSpace2" presStyleCnt="0"/>
      <dgm:spPr/>
    </dgm:pt>
    <dgm:pt modelId="{887561FE-AB0D-4361-BFDC-7E4400248E0A}" type="pres">
      <dgm:prSet presAssocID="{38EECAC0-0D1B-4267-BE14-04BE353E2F3A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86CFF-129C-4954-A63E-ED9880B957B4}" type="pres">
      <dgm:prSet presAssocID="{38EECAC0-0D1B-4267-BE14-04BE353E2F3A}" presName="aSpace2" presStyleCnt="0"/>
      <dgm:spPr/>
    </dgm:pt>
    <dgm:pt modelId="{51AA095A-082C-4F28-AA30-4EFBC26676E8}" type="pres">
      <dgm:prSet presAssocID="{6FB81993-8A3F-4176-8E87-3EDE89D4117D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15DE6-44E8-491E-AA2E-577651CB7613}" type="presOf" srcId="{473F8CB5-2913-4CF0-A061-C250B310605A}" destId="{4FC0B3DC-C61C-44DA-A0E3-09CC25B239FC}" srcOrd="1" destOrd="0" presId="urn:microsoft.com/office/officeart/2005/8/layout/lProcess2"/>
    <dgm:cxn modelId="{9C6DF3C8-8675-4094-82C3-51285F18C235}" type="presOf" srcId="{473F8CB5-2913-4CF0-A061-C250B310605A}" destId="{9D72A0AA-311E-4A76-A642-578DA3053E7B}" srcOrd="0" destOrd="0" presId="urn:microsoft.com/office/officeart/2005/8/layout/lProcess2"/>
    <dgm:cxn modelId="{068B59A9-4430-43ED-B704-197D69AB0604}" srcId="{54F71762-42DA-4B2D-89A1-6EA946A5B172}" destId="{7365C818-D39F-4AE8-B2A6-E4AF3AEFFD84}" srcOrd="0" destOrd="0" parTransId="{1FA5BD84-029F-4540-85C6-4478F1F7CD23}" sibTransId="{11BCD1E9-3D48-4A7D-A73E-9A778A094C9A}"/>
    <dgm:cxn modelId="{DE7DBFC5-6858-47C0-97EE-C91DB3809DF0}" srcId="{54F71762-42DA-4B2D-89A1-6EA946A5B172}" destId="{29A92F71-E435-4AB5-8757-4F769A2EF8F9}" srcOrd="3" destOrd="0" parTransId="{13E3D4CE-03EF-454F-B681-6AB0FB30D90A}" sibTransId="{1366FB45-0632-4AFD-B0AF-7D646DE1432F}"/>
    <dgm:cxn modelId="{5532B9B2-55B7-418A-87C6-849E08B3040F}" srcId="{6D38FD94-55B3-48FF-85C0-8EBB16257396}" destId="{DD59F423-27E2-4899-B983-D5D3CDF34C85}" srcOrd="2" destOrd="0" parTransId="{45AA2210-9F6A-425D-9B79-1F616598D786}" sibTransId="{82757507-5A71-4CF7-8BCD-1C5BF6CC6A93}"/>
    <dgm:cxn modelId="{76D5906A-FED4-408E-B73B-BD3765E6A1D5}" type="presOf" srcId="{38EECAC0-0D1B-4267-BE14-04BE353E2F3A}" destId="{887561FE-AB0D-4361-BFDC-7E4400248E0A}" srcOrd="0" destOrd="0" presId="urn:microsoft.com/office/officeart/2005/8/layout/lProcess2"/>
    <dgm:cxn modelId="{BA9476B0-C1D1-4C2E-B4F9-F4F68173802F}" srcId="{6D38FD94-55B3-48FF-85C0-8EBB16257396}" destId="{54F71762-42DA-4B2D-89A1-6EA946A5B172}" srcOrd="1" destOrd="0" parTransId="{6D7A7411-488F-46F7-982C-A17E5E41A07B}" sibTransId="{69D010A5-9924-4A57-B66F-4B122A0F26EE}"/>
    <dgm:cxn modelId="{72CCB654-B896-4341-8EEC-49F4DA9246EC}" srcId="{DD59F423-27E2-4899-B983-D5D3CDF34C85}" destId="{7E5B6708-675D-4BD6-B509-881B968D6158}" srcOrd="0" destOrd="0" parTransId="{8DAE6601-FBA9-43E7-B027-C8957D023D62}" sibTransId="{FB3C3432-4CF5-48D3-AC27-E8A0193FA002}"/>
    <dgm:cxn modelId="{F6D2001C-05EB-4356-A184-55E98CA04BD3}" type="presOf" srcId="{6D38FD94-55B3-48FF-85C0-8EBB16257396}" destId="{7ADD8FE3-8FFB-4FAE-BD15-D5EC88A15011}" srcOrd="0" destOrd="0" presId="urn:microsoft.com/office/officeart/2005/8/layout/lProcess2"/>
    <dgm:cxn modelId="{980740D6-FB6B-4BCF-BD05-11F387D26372}" srcId="{DD59F423-27E2-4899-B983-D5D3CDF34C85}" destId="{6FB81993-8A3F-4176-8E87-3EDE89D4117D}" srcOrd="2" destOrd="0" parTransId="{B91FF763-A0B6-4F12-8C19-380C3044857C}" sibTransId="{E8887D1D-417B-4C4A-BBDB-41282A4695F3}"/>
    <dgm:cxn modelId="{FF88432D-DF91-4492-942E-4CE07DE29FE8}" srcId="{6D38FD94-55B3-48FF-85C0-8EBB16257396}" destId="{473F8CB5-2913-4CF0-A061-C250B310605A}" srcOrd="0" destOrd="0" parTransId="{EFFDD276-2418-4D33-953D-75146600F89C}" sibTransId="{A3FEA691-00F9-4FF2-B8B4-1719FEA9BA04}"/>
    <dgm:cxn modelId="{4EA94602-C74F-4497-A661-69B999905BAE}" type="presOf" srcId="{DD59F423-27E2-4899-B983-D5D3CDF34C85}" destId="{210A649E-E0CD-4CD8-9C35-44BD12904705}" srcOrd="0" destOrd="0" presId="urn:microsoft.com/office/officeart/2005/8/layout/lProcess2"/>
    <dgm:cxn modelId="{2FBF1C42-35A6-4DDA-853C-4FB8F449C8B4}" srcId="{473F8CB5-2913-4CF0-A061-C250B310605A}" destId="{5A05028B-7DA3-4ED2-99D6-93B4D3D29A03}" srcOrd="0" destOrd="0" parTransId="{A9FEAB4B-CC7F-441B-8023-2581CD3FEED4}" sibTransId="{36CEC1B2-2046-401F-957E-8AED2377557C}"/>
    <dgm:cxn modelId="{50024E33-2B56-4C2B-AFB8-CEBC3E911674}" type="presOf" srcId="{DD59F423-27E2-4899-B983-D5D3CDF34C85}" destId="{C95E6F24-DE14-4CD9-9D76-9F3B45B38DF4}" srcOrd="1" destOrd="0" presId="urn:microsoft.com/office/officeart/2005/8/layout/lProcess2"/>
    <dgm:cxn modelId="{8200C778-244B-48F6-84D9-5F5B3554445E}" type="presOf" srcId="{8861B317-705A-4790-98C2-5919E06D1681}" destId="{32077153-0158-4D80-B087-39D97D6F5A8A}" srcOrd="0" destOrd="0" presId="urn:microsoft.com/office/officeart/2005/8/layout/lProcess2"/>
    <dgm:cxn modelId="{C9EC4F23-D4B4-4CC2-B88D-7D0A0AFB540F}" srcId="{473F8CB5-2913-4CF0-A061-C250B310605A}" destId="{09527F30-7AC2-4F0B-9F18-8ED41E92ECB1}" srcOrd="1" destOrd="0" parTransId="{E7A4EE3B-0CAE-4D06-AF54-535ED6318F7F}" sibTransId="{E2A041AD-FA49-4B56-A731-F6D4DA40B822}"/>
    <dgm:cxn modelId="{CF559D7C-3693-4712-AC1F-724818B6D6EA}" type="presOf" srcId="{5A05028B-7DA3-4ED2-99D6-93B4D3D29A03}" destId="{F7DA68D2-FA16-4C66-9E6E-9A4BE434F5BF}" srcOrd="0" destOrd="0" presId="urn:microsoft.com/office/officeart/2005/8/layout/lProcess2"/>
    <dgm:cxn modelId="{53C541DA-A0E1-4C55-89B8-89635DF4CE8C}" type="presOf" srcId="{7365C818-D39F-4AE8-B2A6-E4AF3AEFFD84}" destId="{17BAF9A4-24F5-4C3A-A312-1C63D5A452F7}" srcOrd="0" destOrd="0" presId="urn:microsoft.com/office/officeart/2005/8/layout/lProcess2"/>
    <dgm:cxn modelId="{1195E5C7-64B6-4E79-965C-3726EDBE6079}" type="presOf" srcId="{54F71762-42DA-4B2D-89A1-6EA946A5B172}" destId="{B34EDBAC-8299-4035-B2D1-0B45B184A230}" srcOrd="0" destOrd="0" presId="urn:microsoft.com/office/officeart/2005/8/layout/lProcess2"/>
    <dgm:cxn modelId="{38955DA5-27D4-4E0B-B912-25B3EDCF18DB}" type="presOf" srcId="{09527F30-7AC2-4F0B-9F18-8ED41E92ECB1}" destId="{FCCD9AB4-A35E-41EF-8792-9D1DD1B3F91F}" srcOrd="0" destOrd="0" presId="urn:microsoft.com/office/officeart/2005/8/layout/lProcess2"/>
    <dgm:cxn modelId="{6AB4AB44-8106-4AD6-94D9-14EBC2F8D280}" srcId="{54F71762-42DA-4B2D-89A1-6EA946A5B172}" destId="{5F18084A-B7BD-4BB7-9D8A-9A450850E592}" srcOrd="2" destOrd="0" parTransId="{600E087F-3DA3-42BB-A2A8-8940CCD569FC}" sibTransId="{B4AF3715-E166-400F-9352-260AEE1BA420}"/>
    <dgm:cxn modelId="{FB96C359-2624-4F3A-B8FA-1F264DC1AA62}" srcId="{54F71762-42DA-4B2D-89A1-6EA946A5B172}" destId="{8861B317-705A-4790-98C2-5919E06D1681}" srcOrd="1" destOrd="0" parTransId="{9840961D-DC18-42B5-BFE5-9195D83FE929}" sibTransId="{C6DA6B34-1ADD-4431-A246-55383BF3B5E2}"/>
    <dgm:cxn modelId="{00A998FC-ECCF-4543-8DAA-B2AD12B142B8}" type="presOf" srcId="{5F18084A-B7BD-4BB7-9D8A-9A450850E592}" destId="{18714453-2A21-4A2D-8A70-01E63E07DFD3}" srcOrd="0" destOrd="0" presId="urn:microsoft.com/office/officeart/2005/8/layout/lProcess2"/>
    <dgm:cxn modelId="{713D44C1-6579-41C2-BE7C-D7E8536E2B49}" type="presOf" srcId="{7E5B6708-675D-4BD6-B509-881B968D6158}" destId="{6D37CCF5-6A39-4B2C-91E4-C755AF72ABC9}" srcOrd="0" destOrd="0" presId="urn:microsoft.com/office/officeart/2005/8/layout/lProcess2"/>
    <dgm:cxn modelId="{48006F3C-F10F-4B1C-B8F7-6AA367184B63}" type="presOf" srcId="{29A92F71-E435-4AB5-8757-4F769A2EF8F9}" destId="{99027E10-BC21-4EE3-B833-1266968C2F5D}" srcOrd="0" destOrd="0" presId="urn:microsoft.com/office/officeart/2005/8/layout/lProcess2"/>
    <dgm:cxn modelId="{51D137BA-1E94-48EF-93AD-B2728A11D5C7}" srcId="{DD59F423-27E2-4899-B983-D5D3CDF34C85}" destId="{38EECAC0-0D1B-4267-BE14-04BE353E2F3A}" srcOrd="1" destOrd="0" parTransId="{EDDD53D7-1C39-42A3-9BEE-336D8F17EAF1}" sibTransId="{B38C6B51-E70B-45D3-8126-20AB297A915D}"/>
    <dgm:cxn modelId="{1E18E6DF-A53E-4E8C-9D88-9EC87C10A614}" type="presOf" srcId="{54F71762-42DA-4B2D-89A1-6EA946A5B172}" destId="{C9068FC6-F333-4845-8F68-A3198A42D0A2}" srcOrd="1" destOrd="0" presId="urn:microsoft.com/office/officeart/2005/8/layout/lProcess2"/>
    <dgm:cxn modelId="{AE56C1A4-C8E5-4023-B4DF-CCC7F962644C}" type="presOf" srcId="{6FB81993-8A3F-4176-8E87-3EDE89D4117D}" destId="{51AA095A-082C-4F28-AA30-4EFBC26676E8}" srcOrd="0" destOrd="0" presId="urn:microsoft.com/office/officeart/2005/8/layout/lProcess2"/>
    <dgm:cxn modelId="{6DA44A45-D9EC-4B30-BC3F-B569C72687B8}" type="presParOf" srcId="{7ADD8FE3-8FFB-4FAE-BD15-D5EC88A15011}" destId="{6FB9D112-CFC3-4C93-9FB1-919D053A2CE5}" srcOrd="0" destOrd="0" presId="urn:microsoft.com/office/officeart/2005/8/layout/lProcess2"/>
    <dgm:cxn modelId="{13990E59-375A-48A9-A5AF-443757A7FF1D}" type="presParOf" srcId="{6FB9D112-CFC3-4C93-9FB1-919D053A2CE5}" destId="{9D72A0AA-311E-4A76-A642-578DA3053E7B}" srcOrd="0" destOrd="0" presId="urn:microsoft.com/office/officeart/2005/8/layout/lProcess2"/>
    <dgm:cxn modelId="{8E65EFBA-F871-4494-89C2-D87C983942F7}" type="presParOf" srcId="{6FB9D112-CFC3-4C93-9FB1-919D053A2CE5}" destId="{4FC0B3DC-C61C-44DA-A0E3-09CC25B239FC}" srcOrd="1" destOrd="0" presId="urn:microsoft.com/office/officeart/2005/8/layout/lProcess2"/>
    <dgm:cxn modelId="{818AA0DE-397F-4463-865F-2D91494ED302}" type="presParOf" srcId="{6FB9D112-CFC3-4C93-9FB1-919D053A2CE5}" destId="{D6D651EF-60AD-4433-9E63-690A3C65F08D}" srcOrd="2" destOrd="0" presId="urn:microsoft.com/office/officeart/2005/8/layout/lProcess2"/>
    <dgm:cxn modelId="{58CE48A4-3309-4AE2-9BBB-9DEB133772F5}" type="presParOf" srcId="{D6D651EF-60AD-4433-9E63-690A3C65F08D}" destId="{60982541-8336-489A-9212-4FF7F3AE58C8}" srcOrd="0" destOrd="0" presId="urn:microsoft.com/office/officeart/2005/8/layout/lProcess2"/>
    <dgm:cxn modelId="{F9E897A3-3A21-4688-8568-D7215FB4E4F6}" type="presParOf" srcId="{60982541-8336-489A-9212-4FF7F3AE58C8}" destId="{F7DA68D2-FA16-4C66-9E6E-9A4BE434F5BF}" srcOrd="0" destOrd="0" presId="urn:microsoft.com/office/officeart/2005/8/layout/lProcess2"/>
    <dgm:cxn modelId="{EB056EEC-D24E-4DA9-B2C0-E4B9CD7AA496}" type="presParOf" srcId="{60982541-8336-489A-9212-4FF7F3AE58C8}" destId="{5775AE0D-9F96-4B72-8371-C8E89EF7E903}" srcOrd="1" destOrd="0" presId="urn:microsoft.com/office/officeart/2005/8/layout/lProcess2"/>
    <dgm:cxn modelId="{A1DD36B7-1B75-404D-9719-BBCC3AE386AC}" type="presParOf" srcId="{60982541-8336-489A-9212-4FF7F3AE58C8}" destId="{FCCD9AB4-A35E-41EF-8792-9D1DD1B3F91F}" srcOrd="2" destOrd="0" presId="urn:microsoft.com/office/officeart/2005/8/layout/lProcess2"/>
    <dgm:cxn modelId="{FA6A2A9A-C2C5-4B29-A7A4-D148B01E6092}" type="presParOf" srcId="{7ADD8FE3-8FFB-4FAE-BD15-D5EC88A15011}" destId="{C1C33873-4CBC-4D19-BA81-16B58458CAC7}" srcOrd="1" destOrd="0" presId="urn:microsoft.com/office/officeart/2005/8/layout/lProcess2"/>
    <dgm:cxn modelId="{D8856617-1B07-4BDD-9F0C-E9042224600E}" type="presParOf" srcId="{7ADD8FE3-8FFB-4FAE-BD15-D5EC88A15011}" destId="{813A4031-549D-43B1-929B-3ACDB9A2D91F}" srcOrd="2" destOrd="0" presId="urn:microsoft.com/office/officeart/2005/8/layout/lProcess2"/>
    <dgm:cxn modelId="{C7C57D2A-4FCD-438C-BE76-84AB8572C11A}" type="presParOf" srcId="{813A4031-549D-43B1-929B-3ACDB9A2D91F}" destId="{B34EDBAC-8299-4035-B2D1-0B45B184A230}" srcOrd="0" destOrd="0" presId="urn:microsoft.com/office/officeart/2005/8/layout/lProcess2"/>
    <dgm:cxn modelId="{B38C867A-CC44-4846-B0EA-43450228FD1D}" type="presParOf" srcId="{813A4031-549D-43B1-929B-3ACDB9A2D91F}" destId="{C9068FC6-F333-4845-8F68-A3198A42D0A2}" srcOrd="1" destOrd="0" presId="urn:microsoft.com/office/officeart/2005/8/layout/lProcess2"/>
    <dgm:cxn modelId="{850BE4C8-F41E-4114-A125-0A6FFA476AA6}" type="presParOf" srcId="{813A4031-549D-43B1-929B-3ACDB9A2D91F}" destId="{4A0ED4CC-150E-428F-978E-42A9B76286C9}" srcOrd="2" destOrd="0" presId="urn:microsoft.com/office/officeart/2005/8/layout/lProcess2"/>
    <dgm:cxn modelId="{81F9D1F0-E031-4196-A6AD-E0DFF5BACCEA}" type="presParOf" srcId="{4A0ED4CC-150E-428F-978E-42A9B76286C9}" destId="{C11D5AC6-4980-4D7D-8C19-FB6F9E4C19A1}" srcOrd="0" destOrd="0" presId="urn:microsoft.com/office/officeart/2005/8/layout/lProcess2"/>
    <dgm:cxn modelId="{497BC6F1-C425-4AFE-AE07-8EEC19F88234}" type="presParOf" srcId="{C11D5AC6-4980-4D7D-8C19-FB6F9E4C19A1}" destId="{17BAF9A4-24F5-4C3A-A312-1C63D5A452F7}" srcOrd="0" destOrd="0" presId="urn:microsoft.com/office/officeart/2005/8/layout/lProcess2"/>
    <dgm:cxn modelId="{F1D5460B-4AFB-4538-85C5-EB4FF63E0D1C}" type="presParOf" srcId="{C11D5AC6-4980-4D7D-8C19-FB6F9E4C19A1}" destId="{8FC792C9-6CE8-4E98-BDB3-637785DB4A00}" srcOrd="1" destOrd="0" presId="urn:microsoft.com/office/officeart/2005/8/layout/lProcess2"/>
    <dgm:cxn modelId="{9DA96BB8-E212-49E7-B3AB-D11C689704EB}" type="presParOf" srcId="{C11D5AC6-4980-4D7D-8C19-FB6F9E4C19A1}" destId="{32077153-0158-4D80-B087-39D97D6F5A8A}" srcOrd="2" destOrd="0" presId="urn:microsoft.com/office/officeart/2005/8/layout/lProcess2"/>
    <dgm:cxn modelId="{FFF6E9DB-5D86-4485-972D-13D57E473D1F}" type="presParOf" srcId="{C11D5AC6-4980-4D7D-8C19-FB6F9E4C19A1}" destId="{99139BDB-B636-4E05-A783-87FBE89732F5}" srcOrd="3" destOrd="0" presId="urn:microsoft.com/office/officeart/2005/8/layout/lProcess2"/>
    <dgm:cxn modelId="{6B281C96-37BB-48A6-AC45-EEE9AF9DBF8A}" type="presParOf" srcId="{C11D5AC6-4980-4D7D-8C19-FB6F9E4C19A1}" destId="{18714453-2A21-4A2D-8A70-01E63E07DFD3}" srcOrd="4" destOrd="0" presId="urn:microsoft.com/office/officeart/2005/8/layout/lProcess2"/>
    <dgm:cxn modelId="{EC37DF05-BA10-4D16-B242-523CCAE96871}" type="presParOf" srcId="{C11D5AC6-4980-4D7D-8C19-FB6F9E4C19A1}" destId="{33D7ED1E-2E96-498F-81E7-5CC6BAFF2298}" srcOrd="5" destOrd="0" presId="urn:microsoft.com/office/officeart/2005/8/layout/lProcess2"/>
    <dgm:cxn modelId="{1B4DFDF2-41D7-4416-8FC6-F7462B83710F}" type="presParOf" srcId="{C11D5AC6-4980-4D7D-8C19-FB6F9E4C19A1}" destId="{99027E10-BC21-4EE3-B833-1266968C2F5D}" srcOrd="6" destOrd="0" presId="urn:microsoft.com/office/officeart/2005/8/layout/lProcess2"/>
    <dgm:cxn modelId="{5D3CA36F-572A-4521-8A81-97523D8B857B}" type="presParOf" srcId="{7ADD8FE3-8FFB-4FAE-BD15-D5EC88A15011}" destId="{77456038-1464-400F-AAE3-C7CB528DB62A}" srcOrd="3" destOrd="0" presId="urn:microsoft.com/office/officeart/2005/8/layout/lProcess2"/>
    <dgm:cxn modelId="{26F95AA3-E49D-47D8-8F8D-AEA3C6A83B79}" type="presParOf" srcId="{7ADD8FE3-8FFB-4FAE-BD15-D5EC88A15011}" destId="{EA3AE36F-872B-4850-AB84-1E66B2B2993E}" srcOrd="4" destOrd="0" presId="urn:microsoft.com/office/officeart/2005/8/layout/lProcess2"/>
    <dgm:cxn modelId="{42418157-4C08-4775-B053-6C40D48102D9}" type="presParOf" srcId="{EA3AE36F-872B-4850-AB84-1E66B2B2993E}" destId="{210A649E-E0CD-4CD8-9C35-44BD12904705}" srcOrd="0" destOrd="0" presId="urn:microsoft.com/office/officeart/2005/8/layout/lProcess2"/>
    <dgm:cxn modelId="{FAFFFEC3-50C9-4355-9A99-47BBBF13905D}" type="presParOf" srcId="{EA3AE36F-872B-4850-AB84-1E66B2B2993E}" destId="{C95E6F24-DE14-4CD9-9D76-9F3B45B38DF4}" srcOrd="1" destOrd="0" presId="urn:microsoft.com/office/officeart/2005/8/layout/lProcess2"/>
    <dgm:cxn modelId="{62577970-AAA2-4D20-AB7A-27082F86AEBB}" type="presParOf" srcId="{EA3AE36F-872B-4850-AB84-1E66B2B2993E}" destId="{6E6242D9-0CE6-4BE1-AEDF-D3FB57DABB0D}" srcOrd="2" destOrd="0" presId="urn:microsoft.com/office/officeart/2005/8/layout/lProcess2"/>
    <dgm:cxn modelId="{B4B6088C-4278-4950-BCDC-953220194031}" type="presParOf" srcId="{6E6242D9-0CE6-4BE1-AEDF-D3FB57DABB0D}" destId="{48977F01-C5E3-4B62-9E52-7B77F42D2929}" srcOrd="0" destOrd="0" presId="urn:microsoft.com/office/officeart/2005/8/layout/lProcess2"/>
    <dgm:cxn modelId="{F1D35CEC-2A4C-4B61-A694-6A9219574578}" type="presParOf" srcId="{48977F01-C5E3-4B62-9E52-7B77F42D2929}" destId="{6D37CCF5-6A39-4B2C-91E4-C755AF72ABC9}" srcOrd="0" destOrd="0" presId="urn:microsoft.com/office/officeart/2005/8/layout/lProcess2"/>
    <dgm:cxn modelId="{7F91E683-EB79-4CA8-94EF-1DF0D9793330}" type="presParOf" srcId="{48977F01-C5E3-4B62-9E52-7B77F42D2929}" destId="{D00A8D36-3524-4C86-AAC0-31C57ECF16EE}" srcOrd="1" destOrd="0" presId="urn:microsoft.com/office/officeart/2005/8/layout/lProcess2"/>
    <dgm:cxn modelId="{E87BD02C-0E28-423E-BDDE-26AA10BC7DCE}" type="presParOf" srcId="{48977F01-C5E3-4B62-9E52-7B77F42D2929}" destId="{887561FE-AB0D-4361-BFDC-7E4400248E0A}" srcOrd="2" destOrd="0" presId="urn:microsoft.com/office/officeart/2005/8/layout/lProcess2"/>
    <dgm:cxn modelId="{84BB7BF6-5157-464B-8BE9-754A79203E54}" type="presParOf" srcId="{48977F01-C5E3-4B62-9E52-7B77F42D2929}" destId="{7DE86CFF-129C-4954-A63E-ED9880B957B4}" srcOrd="3" destOrd="0" presId="urn:microsoft.com/office/officeart/2005/8/layout/lProcess2"/>
    <dgm:cxn modelId="{764CC10B-C136-44C0-9AB3-9282CF5895C8}" type="presParOf" srcId="{48977F01-C5E3-4B62-9E52-7B77F42D2929}" destId="{51AA095A-082C-4F28-AA30-4EFBC26676E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2A0AA-311E-4A76-A642-578DA3053E7B}">
      <dsp:nvSpPr>
        <dsp:cNvPr id="0" name=""/>
        <dsp:cNvSpPr/>
      </dsp:nvSpPr>
      <dsp:spPr>
        <a:xfrm>
          <a:off x="1506" y="0"/>
          <a:ext cx="3917900" cy="91440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Clinical Considerations</a:t>
          </a:r>
          <a:endParaRPr lang="en-US" sz="4600" kern="1200" dirty="0"/>
        </a:p>
      </dsp:txBody>
      <dsp:txXfrm>
        <a:off x="1506" y="0"/>
        <a:ext cx="3917900" cy="2743200"/>
      </dsp:txXfrm>
    </dsp:sp>
    <dsp:sp modelId="{F7DA68D2-FA16-4C66-9E6E-9A4BE434F5BF}">
      <dsp:nvSpPr>
        <dsp:cNvPr id="0" name=""/>
        <dsp:cNvSpPr/>
      </dsp:nvSpPr>
      <dsp:spPr>
        <a:xfrm>
          <a:off x="393296" y="2745878"/>
          <a:ext cx="3134320" cy="2757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Use of Technology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eHealth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Telehealth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Telehomecare</a:t>
          </a:r>
          <a:endParaRPr lang="en-US" sz="2300" kern="1200" dirty="0"/>
        </a:p>
      </dsp:txBody>
      <dsp:txXfrm>
        <a:off x="474047" y="2826629"/>
        <a:ext cx="2972818" cy="2595539"/>
      </dsp:txXfrm>
    </dsp:sp>
    <dsp:sp modelId="{FCCD9AB4-A35E-41EF-8792-9D1DD1B3F91F}">
      <dsp:nvSpPr>
        <dsp:cNvPr id="0" name=""/>
        <dsp:cNvSpPr/>
      </dsp:nvSpPr>
      <dsp:spPr>
        <a:xfrm>
          <a:off x="393296" y="5927080"/>
          <a:ext cx="3134320" cy="2757041"/>
        </a:xfrm>
        <a:prstGeom prst="roundRect">
          <a:avLst>
            <a:gd name="adj" fmla="val 10000"/>
          </a:avLst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Enhanced Access to Rehab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Physiotherapy, occupational therapy, speech-language therapy</a:t>
          </a:r>
          <a:endParaRPr lang="en-US" sz="2300" b="1" kern="1200" dirty="0"/>
        </a:p>
      </dsp:txBody>
      <dsp:txXfrm>
        <a:off x="474047" y="6007831"/>
        <a:ext cx="2972818" cy="2595539"/>
      </dsp:txXfrm>
    </dsp:sp>
    <dsp:sp modelId="{B34EDBAC-8299-4035-B2D1-0B45B184A230}">
      <dsp:nvSpPr>
        <dsp:cNvPr id="0" name=""/>
        <dsp:cNvSpPr/>
      </dsp:nvSpPr>
      <dsp:spPr>
        <a:xfrm>
          <a:off x="4213249" y="0"/>
          <a:ext cx="3917900" cy="91440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Policy Considerations</a:t>
          </a:r>
          <a:endParaRPr lang="en-US" sz="4600" kern="1200" dirty="0"/>
        </a:p>
      </dsp:txBody>
      <dsp:txXfrm>
        <a:off x="4213249" y="0"/>
        <a:ext cx="3917900" cy="2743200"/>
      </dsp:txXfrm>
    </dsp:sp>
    <dsp:sp modelId="{17BAF9A4-24F5-4C3A-A312-1C63D5A452F7}">
      <dsp:nvSpPr>
        <dsp:cNvPr id="0" name=""/>
        <dsp:cNvSpPr/>
      </dsp:nvSpPr>
      <dsp:spPr>
        <a:xfrm>
          <a:off x="4605039" y="2745254"/>
          <a:ext cx="3134320" cy="1457307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Rehabilitation and Complex Continuing Care Expert Panel (2010)</a:t>
          </a:r>
          <a:endParaRPr lang="en-US" sz="2300" kern="1200" dirty="0"/>
        </a:p>
      </dsp:txBody>
      <dsp:txXfrm>
        <a:off x="4647722" y="2787937"/>
        <a:ext cx="3048954" cy="1371941"/>
      </dsp:txXfrm>
    </dsp:sp>
    <dsp:sp modelId="{32077153-0158-4D80-B087-39D97D6F5A8A}">
      <dsp:nvSpPr>
        <dsp:cNvPr id="0" name=""/>
        <dsp:cNvSpPr/>
      </dsp:nvSpPr>
      <dsp:spPr>
        <a:xfrm>
          <a:off x="4605039" y="4429376"/>
          <a:ext cx="3134320" cy="1474291"/>
        </a:xfrm>
        <a:prstGeom prst="roundRect">
          <a:avLst>
            <a:gd name="adj" fmla="val 10000"/>
          </a:avLst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Auditor General of Ontario report on Rehab in Hospitals (2013)</a:t>
          </a:r>
          <a:endParaRPr lang="en-US" sz="2300" kern="1200" dirty="0"/>
        </a:p>
      </dsp:txBody>
      <dsp:txXfrm>
        <a:off x="4648220" y="4472557"/>
        <a:ext cx="3047958" cy="1387929"/>
      </dsp:txXfrm>
    </dsp:sp>
    <dsp:sp modelId="{18714453-2A21-4A2D-8A70-01E63E07DFD3}">
      <dsp:nvSpPr>
        <dsp:cNvPr id="0" name=""/>
        <dsp:cNvSpPr/>
      </dsp:nvSpPr>
      <dsp:spPr>
        <a:xfrm>
          <a:off x="4605039" y="6130481"/>
          <a:ext cx="3134320" cy="853157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Rehab Care Alliance (2013)</a:t>
          </a:r>
          <a:endParaRPr lang="en-US" sz="2300" kern="1200" dirty="0"/>
        </a:p>
      </dsp:txBody>
      <dsp:txXfrm>
        <a:off x="4630027" y="6155469"/>
        <a:ext cx="3084344" cy="803181"/>
      </dsp:txXfrm>
    </dsp:sp>
    <dsp:sp modelId="{99027E10-BC21-4EE3-B833-1266968C2F5D}">
      <dsp:nvSpPr>
        <dsp:cNvPr id="0" name=""/>
        <dsp:cNvSpPr/>
      </dsp:nvSpPr>
      <dsp:spPr>
        <a:xfrm>
          <a:off x="4605039" y="7210453"/>
          <a:ext cx="3134320" cy="1474291"/>
        </a:xfrm>
        <a:prstGeom prst="roundRect">
          <a:avLst>
            <a:gd name="adj" fmla="val 10000"/>
          </a:avLst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Physiotherapy Reform (2013)</a:t>
          </a:r>
          <a:endParaRPr lang="en-US" sz="2300" kern="1200" dirty="0"/>
        </a:p>
      </dsp:txBody>
      <dsp:txXfrm>
        <a:off x="4648220" y="7253634"/>
        <a:ext cx="3047958" cy="1387929"/>
      </dsp:txXfrm>
    </dsp:sp>
    <dsp:sp modelId="{210A649E-E0CD-4CD8-9C35-44BD12904705}">
      <dsp:nvSpPr>
        <dsp:cNvPr id="0" name=""/>
        <dsp:cNvSpPr/>
      </dsp:nvSpPr>
      <dsp:spPr>
        <a:xfrm>
          <a:off x="8424992" y="0"/>
          <a:ext cx="3917900" cy="91440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Legislative Considerations</a:t>
          </a:r>
          <a:endParaRPr lang="en-US" sz="4600" kern="1200" dirty="0"/>
        </a:p>
      </dsp:txBody>
      <dsp:txXfrm>
        <a:off x="8424992" y="0"/>
        <a:ext cx="3917900" cy="2743200"/>
      </dsp:txXfrm>
    </dsp:sp>
    <dsp:sp modelId="{6D37CCF5-6A39-4B2C-91E4-C755AF72ABC9}">
      <dsp:nvSpPr>
        <dsp:cNvPr id="0" name=""/>
        <dsp:cNvSpPr/>
      </dsp:nvSpPr>
      <dsp:spPr>
        <a:xfrm>
          <a:off x="8816782" y="2743981"/>
          <a:ext cx="3134320" cy="1796429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Excellent Care for All  Act, 2010</a:t>
          </a:r>
          <a:endParaRPr lang="en-US" sz="2300" kern="1200" dirty="0"/>
        </a:p>
      </dsp:txBody>
      <dsp:txXfrm>
        <a:off x="8869398" y="2796597"/>
        <a:ext cx="3029088" cy="1691197"/>
      </dsp:txXfrm>
    </dsp:sp>
    <dsp:sp modelId="{887561FE-AB0D-4361-BFDC-7E4400248E0A}">
      <dsp:nvSpPr>
        <dsp:cNvPr id="0" name=""/>
        <dsp:cNvSpPr/>
      </dsp:nvSpPr>
      <dsp:spPr>
        <a:xfrm>
          <a:off x="8816782" y="4816785"/>
          <a:ext cx="3134320" cy="1796429"/>
        </a:xfrm>
        <a:prstGeom prst="roundRect">
          <a:avLst>
            <a:gd name="adj" fmla="val 10000"/>
          </a:avLst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Public Sector and MPP Accountability and Transparency Act, 2014</a:t>
          </a:r>
          <a:endParaRPr lang="en-US" sz="2300" kern="1200" dirty="0"/>
        </a:p>
      </dsp:txBody>
      <dsp:txXfrm>
        <a:off x="8869398" y="4869401"/>
        <a:ext cx="3029088" cy="1691197"/>
      </dsp:txXfrm>
    </dsp:sp>
    <dsp:sp modelId="{51AA095A-082C-4F28-AA30-4EFBC26676E8}">
      <dsp:nvSpPr>
        <dsp:cNvPr id="0" name=""/>
        <dsp:cNvSpPr/>
      </dsp:nvSpPr>
      <dsp:spPr>
        <a:xfrm>
          <a:off x="8816782" y="6889588"/>
          <a:ext cx="3134320" cy="179642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Patients First Act, 2016</a:t>
          </a:r>
          <a:endParaRPr lang="en-US" sz="2300" kern="1200" dirty="0"/>
        </a:p>
      </dsp:txBody>
      <dsp:txXfrm>
        <a:off x="8869398" y="6942204"/>
        <a:ext cx="3029088" cy="1691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86860C6-4711-4BCC-B333-25C0DE2D9C4A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9075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91674C2-3EF7-4A30-8C54-E267E579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09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0D72109-3E4C-4E45-8C1F-9A7A2A0D1349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630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E05095B-0889-4908-AFD7-A910785F4DA6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02107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12D5E85-209A-43A9-B417-9D9E5F09D3BF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308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AEA1AD0-8279-4049-85BA-203F384560CF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0891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D12EF4-1A1A-4345-828E-FF4D9E0A5DFF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1365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45FE6C4-D8D4-4EBB-B2FB-DB6F467EFF00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0419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4D516A1-B1E8-4FBB-8A25-325474D8C173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7660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>
            <a:spLocks/>
          </p:cNvSpPr>
          <p:nvPr userDrawn="1"/>
        </p:nvSpPr>
        <p:spPr bwMode="auto">
          <a:xfrm>
            <a:off x="50800" y="0"/>
            <a:ext cx="13004800" cy="9753600"/>
          </a:xfrm>
          <a:custGeom>
            <a:avLst/>
            <a:gdLst>
              <a:gd name="T0" fmla="*/ 0 w 2692400"/>
              <a:gd name="T1" fmla="*/ 90292449 h 8102600"/>
              <a:gd name="T2" fmla="*/ 2147483646 w 2692400"/>
              <a:gd name="T3" fmla="*/ 90292449 h 8102600"/>
              <a:gd name="T4" fmla="*/ 2147483646 w 2692400"/>
              <a:gd name="T5" fmla="*/ 0 h 8102600"/>
              <a:gd name="T6" fmla="*/ 0 w 2692400"/>
              <a:gd name="T7" fmla="*/ 0 h 8102600"/>
              <a:gd name="T8" fmla="*/ 0 w 2692400"/>
              <a:gd name="T9" fmla="*/ 90292449 h 8102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92400" h="8102600">
                <a:moveTo>
                  <a:pt x="0" y="8102600"/>
                </a:moveTo>
                <a:lnTo>
                  <a:pt x="2692400" y="8102600"/>
                </a:lnTo>
                <a:lnTo>
                  <a:pt x="2692400" y="0"/>
                </a:lnTo>
                <a:lnTo>
                  <a:pt x="0" y="0"/>
                </a:lnTo>
                <a:lnTo>
                  <a:pt x="0" y="8102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" name="Picture 7" descr="OPO002_Collateral_Presentation_ms11-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705600"/>
            <a:ext cx="83693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29"/>
          <p:cNvSpPr>
            <a:spLocks/>
          </p:cNvSpPr>
          <p:nvPr userDrawn="1"/>
        </p:nvSpPr>
        <p:spPr bwMode="auto">
          <a:xfrm>
            <a:off x="649288" y="3467100"/>
            <a:ext cx="5745162" cy="0"/>
          </a:xfrm>
          <a:custGeom>
            <a:avLst/>
            <a:gdLst>
              <a:gd name="T0" fmla="*/ 0 w 5745480"/>
              <a:gd name="T1" fmla="*/ 5741180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" name="Picture 9" descr="OPO_Logo_English_High r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8200"/>
            <a:ext cx="40655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Placeholder 40"/>
          <p:cNvSpPr>
            <a:spLocks noGrp="1"/>
          </p:cNvSpPr>
          <p:nvPr>
            <p:ph type="body" sz="quarter" idx="10"/>
          </p:nvPr>
        </p:nvSpPr>
        <p:spPr>
          <a:xfrm>
            <a:off x="558800" y="3657600"/>
            <a:ext cx="5867400" cy="32004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0089C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/>
          </p:nvPr>
        </p:nvSpPr>
        <p:spPr>
          <a:xfrm>
            <a:off x="558800" y="7772400"/>
            <a:ext cx="2819400" cy="984885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348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ord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ChangeArrowheads="1"/>
          </p:cNvSpPr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pic>
        <p:nvPicPr>
          <p:cNvPr id="5" name="Picture 7" descr="OPO002_Collateral_Presentation_ms11-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705600"/>
            <a:ext cx="83693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8"/>
          <p:cNvSpPr>
            <a:spLocks/>
          </p:cNvSpPr>
          <p:nvPr userDrawn="1"/>
        </p:nvSpPr>
        <p:spPr bwMode="auto">
          <a:xfrm>
            <a:off x="635000" y="1524000"/>
            <a:ext cx="5745163" cy="0"/>
          </a:xfrm>
          <a:custGeom>
            <a:avLst/>
            <a:gdLst>
              <a:gd name="T0" fmla="*/ 0 w 5745480"/>
              <a:gd name="T1" fmla="*/ 5742461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35000" y="533400"/>
            <a:ext cx="6553200" cy="5001369"/>
          </a:xfrm>
        </p:spPr>
        <p:txBody>
          <a:bodyPr/>
          <a:lstStyle>
            <a:lvl1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1pPr>
            <a:lvl2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2pPr>
            <a:lvl3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3pPr>
            <a:lvl4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4pPr>
            <a:lvl5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635000" y="1676400"/>
            <a:ext cx="6324600" cy="2432717"/>
          </a:xfrm>
        </p:spPr>
        <p:txBody>
          <a:bodyPr/>
          <a:lstStyle>
            <a:lvl1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1pPr>
            <a:lvl2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2pPr>
            <a:lvl3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3pPr>
            <a:lvl4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4pPr>
            <a:lvl5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1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cess to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CONTEXT\Context 01\Office of the Patient Ombudsman\OPO 005_Collateral\_POWERPOINT\assets\Purchased Images\Low res\GettyImages-611475979_edit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3003212" cy="975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8"/>
          <p:cNvSpPr>
            <a:spLocks/>
          </p:cNvSpPr>
          <p:nvPr userDrawn="1"/>
        </p:nvSpPr>
        <p:spPr bwMode="auto">
          <a:xfrm>
            <a:off x="635000" y="1524000"/>
            <a:ext cx="5745163" cy="0"/>
          </a:xfrm>
          <a:custGeom>
            <a:avLst/>
            <a:gdLst>
              <a:gd name="T0" fmla="*/ 0 w 5745480"/>
              <a:gd name="T1" fmla="*/ 5742461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" name="Picture 8" descr="OPO002_Collateral_Presentation_ms11-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705600"/>
            <a:ext cx="83708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35000" y="533400"/>
            <a:ext cx="6553200" cy="5001369"/>
          </a:xfrm>
        </p:spPr>
        <p:txBody>
          <a:bodyPr/>
          <a:lstStyle>
            <a:lvl1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1pPr>
            <a:lvl2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2pPr>
            <a:lvl3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3pPr>
            <a:lvl4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4pPr>
            <a:lvl5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635000" y="1676400"/>
            <a:ext cx="6324600" cy="2432717"/>
          </a:xfrm>
        </p:spPr>
        <p:txBody>
          <a:bodyPr/>
          <a:lstStyle>
            <a:lvl1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1pPr>
            <a:lvl2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2pPr>
            <a:lvl3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3pPr>
            <a:lvl4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4pPr>
            <a:lvl5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78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>
            <a:spLocks/>
          </p:cNvSpPr>
          <p:nvPr userDrawn="1"/>
        </p:nvSpPr>
        <p:spPr bwMode="auto">
          <a:xfrm>
            <a:off x="649288" y="641350"/>
            <a:ext cx="5745162" cy="0"/>
          </a:xfrm>
          <a:custGeom>
            <a:avLst/>
            <a:gdLst>
              <a:gd name="T0" fmla="*/ 0 w 5745480"/>
              <a:gd name="T1" fmla="*/ 5742452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Holder 2"/>
          <p:cNvSpPr>
            <a:spLocks noGrp="1"/>
          </p:cNvSpPr>
          <p:nvPr>
            <p:ph type="title"/>
          </p:nvPr>
        </p:nvSpPr>
        <p:spPr>
          <a:xfrm>
            <a:off x="635000" y="635000"/>
            <a:ext cx="11734800" cy="1231106"/>
          </a:xfrm>
          <a:prstGeom prst="rect">
            <a:avLst/>
          </a:prstGeom>
        </p:spPr>
        <p:txBody>
          <a:bodyPr/>
          <a:lstStyle>
            <a:lvl1pPr>
              <a:defRPr sz="8000" b="0" i="0">
                <a:solidFill>
                  <a:srgbClr val="0089CF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635000" y="2188837"/>
            <a:ext cx="10287000" cy="2992763"/>
          </a:xfrm>
        </p:spPr>
        <p:txBody>
          <a:bodyPr/>
          <a:lstStyle>
            <a:lvl1pPr>
              <a:defRPr sz="3800">
                <a:solidFill>
                  <a:srgbClr val="0089CF"/>
                </a:solidFill>
              </a:defRPr>
            </a:lvl1pPr>
            <a:lvl2pPr>
              <a:defRPr sz="3800">
                <a:solidFill>
                  <a:srgbClr val="0089CF"/>
                </a:solidFill>
              </a:defRPr>
            </a:lvl2pPr>
            <a:lvl3pPr>
              <a:defRPr sz="3800">
                <a:solidFill>
                  <a:srgbClr val="0089CF"/>
                </a:solidFill>
              </a:defRPr>
            </a:lvl3pPr>
            <a:lvl4pPr>
              <a:defRPr sz="3800">
                <a:solidFill>
                  <a:srgbClr val="0089CF"/>
                </a:solidFill>
              </a:defRPr>
            </a:lvl4pPr>
            <a:lvl5pPr>
              <a:defRPr sz="3800">
                <a:solidFill>
                  <a:srgbClr val="0089CF"/>
                </a:solidFill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8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/>
          <p:cNvSpPr>
            <a:spLocks/>
          </p:cNvSpPr>
          <p:nvPr userDrawn="1"/>
        </p:nvSpPr>
        <p:spPr bwMode="auto">
          <a:xfrm>
            <a:off x="649288" y="641350"/>
            <a:ext cx="5745162" cy="0"/>
          </a:xfrm>
          <a:custGeom>
            <a:avLst/>
            <a:gdLst>
              <a:gd name="T0" fmla="*/ 0 w 5745480"/>
              <a:gd name="T1" fmla="*/ 5741180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578600" y="2133600"/>
            <a:ext cx="5791200" cy="5334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578600" y="4495800"/>
            <a:ext cx="5791200" cy="5334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6578600" y="2819400"/>
            <a:ext cx="5791200" cy="3770263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Char char="•"/>
              <a:defRPr sz="3500" b="0" baseline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4572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 b="0">
                <a:solidFill>
                  <a:srgbClr val="000000"/>
                </a:solidFill>
              </a:defRPr>
            </a:lvl2pPr>
            <a:lvl3pPr marL="9144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 b="0">
                <a:solidFill>
                  <a:srgbClr val="000000"/>
                </a:solidFill>
              </a:defRPr>
            </a:lvl3pPr>
            <a:lvl4pPr marL="13716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</a:defRPr>
            </a:lvl4pPr>
            <a:lvl5pPr marL="18288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6578600" y="5181600"/>
            <a:ext cx="5791200" cy="3231654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Char char="•"/>
              <a:defRPr sz="3500" b="0" baseline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4572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 b="0">
                <a:solidFill>
                  <a:srgbClr val="000000"/>
                </a:solidFill>
              </a:defRPr>
            </a:lvl2pPr>
            <a:lvl3pPr marL="9144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</a:defRPr>
            </a:lvl3pPr>
            <a:lvl4pPr marL="13716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</a:defRPr>
            </a:lvl4pPr>
            <a:lvl5pPr marL="18288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58800" y="2133600"/>
            <a:ext cx="5791200" cy="5334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558800" y="4495800"/>
            <a:ext cx="5791200" cy="5334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558800" y="2819400"/>
            <a:ext cx="5791200" cy="3231654"/>
          </a:xfrm>
          <a:prstGeom prst="rect">
            <a:avLst/>
          </a:prstGeom>
        </p:spPr>
        <p:txBody>
          <a:bodyPr/>
          <a:lstStyle>
            <a:lvl1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 b="0" baseline="0">
                <a:solidFill>
                  <a:srgbClr val="000000"/>
                </a:solidFill>
                <a:latin typeface="Calibri"/>
                <a:cs typeface="Calibri"/>
              </a:defRPr>
            </a:lvl1pPr>
            <a:lvl2pPr>
              <a:defRPr sz="3500" b="0" baseline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9144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 b="0">
                <a:solidFill>
                  <a:srgbClr val="000000"/>
                </a:solidFill>
                <a:latin typeface="Calibri"/>
                <a:cs typeface="Calibri"/>
              </a:defRPr>
            </a:lvl3pPr>
            <a:lvl4pPr marL="13716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  <a:latin typeface="Calibri"/>
                <a:cs typeface="Calibri"/>
              </a:defRPr>
            </a:lvl4pPr>
            <a:lvl5pPr marL="18288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558800" y="5181600"/>
            <a:ext cx="5791200" cy="2693045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Char char="•"/>
              <a:defRPr sz="3500" b="0" baseline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4572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 b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9144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  <a:latin typeface="Calibri"/>
                <a:cs typeface="Calibri"/>
              </a:defRPr>
            </a:lvl3pPr>
            <a:lvl4pPr marL="13716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  <a:latin typeface="Calibri"/>
                <a:cs typeface="Calibri"/>
              </a:defRPr>
            </a:lvl4pPr>
            <a:lvl5pPr marL="18288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50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 smtClean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9"/>
          </p:nvPr>
        </p:nvSpPr>
        <p:spPr>
          <a:xfrm>
            <a:off x="558800" y="609600"/>
            <a:ext cx="11811000" cy="1524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89C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2" name="Slide Number Placeholder 26"/>
          <p:cNvSpPr>
            <a:spLocks noGrp="1"/>
          </p:cNvSpPr>
          <p:nvPr>
            <p:ph type="sldNum" sz="quarter" idx="20"/>
          </p:nvPr>
        </p:nvSpPr>
        <p:spPr>
          <a:xfrm>
            <a:off x="9320213" y="9040813"/>
            <a:ext cx="3033712" cy="519112"/>
          </a:xfrm>
        </p:spPr>
        <p:txBody>
          <a:bodyPr lIns="91440" tIns="45720" rIns="91440" bIns="45720" anchor="ctr"/>
          <a:lstStyle>
            <a:lvl1pPr>
              <a:defRPr sz="1500"/>
            </a:lvl1pPr>
          </a:lstStyle>
          <a:p>
            <a:pPr>
              <a:defRPr/>
            </a:pPr>
            <a:fld id="{4F166E14-83E7-4A4C-8D9A-FEA1BAD13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Footer Placeholder 27"/>
          <p:cNvSpPr>
            <a:spLocks noGrp="1"/>
          </p:cNvSpPr>
          <p:nvPr>
            <p:ph type="ftr" sz="quarter" idx="21"/>
          </p:nvPr>
        </p:nvSpPr>
        <p:spPr>
          <a:xfrm>
            <a:off x="558800" y="9040813"/>
            <a:ext cx="2057400" cy="519112"/>
          </a:xfr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rgbClr val="77787B"/>
                </a:solidFill>
              </a:defRPr>
            </a:lvl1pPr>
          </a:lstStyle>
          <a:p>
            <a:pPr>
              <a:defRPr/>
            </a:pPr>
            <a:r>
              <a:rPr lang="en-US"/>
              <a:t>Patient Ombudsman</a:t>
            </a:r>
          </a:p>
        </p:txBody>
      </p:sp>
      <p:sp>
        <p:nvSpPr>
          <p:cNvPr id="14" name="Date Placeholder 28"/>
          <p:cNvSpPr>
            <a:spLocks noGrp="1"/>
          </p:cNvSpPr>
          <p:nvPr>
            <p:ph type="dt" sz="half" idx="22"/>
          </p:nvPr>
        </p:nvSpPr>
        <p:spPr>
          <a:xfrm>
            <a:off x="2401888" y="9040813"/>
            <a:ext cx="1357312" cy="519112"/>
          </a:xfrm>
        </p:spPr>
        <p:txBody>
          <a:bodyPr lIns="91440" tIns="45720" rIns="91440" bIns="45720" anchor="ctr"/>
          <a:lstStyle>
            <a:lvl1pPr>
              <a:defRPr sz="1500"/>
            </a:lvl1pPr>
          </a:lstStyle>
          <a:p>
            <a:pPr>
              <a:defRPr/>
            </a:pPr>
            <a:fld id="{7D879693-6EC2-4034-9801-23FC16E4FB25}" type="datetime1">
              <a:rPr lang="en-CA" altLang="en-US"/>
              <a:pPr>
                <a:defRPr/>
              </a:pPr>
              <a:t>2017-05-16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10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,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>
            <a:spLocks/>
          </p:cNvSpPr>
          <p:nvPr userDrawn="1"/>
        </p:nvSpPr>
        <p:spPr bwMode="auto">
          <a:xfrm>
            <a:off x="649288" y="641350"/>
            <a:ext cx="5745162" cy="0"/>
          </a:xfrm>
          <a:custGeom>
            <a:avLst/>
            <a:gdLst>
              <a:gd name="T0" fmla="*/ 0 w 5745480"/>
              <a:gd name="T1" fmla="*/ 5741180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58800" y="1981200"/>
            <a:ext cx="5791200" cy="5334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89C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9"/>
          </p:nvPr>
        </p:nvSpPr>
        <p:spPr>
          <a:xfrm>
            <a:off x="558800" y="609600"/>
            <a:ext cx="11811000" cy="1295400"/>
          </a:xfrm>
          <a:prstGeom prst="rect">
            <a:avLst/>
          </a:prstGeom>
        </p:spPr>
        <p:txBody>
          <a:bodyPr/>
          <a:lstStyle>
            <a:lvl1pPr>
              <a:defRPr sz="6500">
                <a:solidFill>
                  <a:srgbClr val="0089C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558800" y="2819400"/>
            <a:ext cx="5791200" cy="60016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aseline="0">
                <a:solidFill>
                  <a:srgbClr val="000000"/>
                </a:solidFill>
                <a:latin typeface="Calibri Light"/>
                <a:cs typeface="Calibri Light"/>
              </a:defRPr>
            </a:lvl1pPr>
            <a:lvl2pPr marL="4572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  <a:latin typeface="Calibri Light"/>
                <a:cs typeface="Calibri Light"/>
              </a:defRPr>
            </a:lvl2pPr>
            <a:lvl3pPr marL="9144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  <a:latin typeface="Calibri Light"/>
                <a:cs typeface="Calibri Light"/>
              </a:defRPr>
            </a:lvl3pPr>
            <a:lvl4pPr marL="13716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  <a:latin typeface="Calibri Light"/>
                <a:cs typeface="Calibri Light"/>
              </a:defRPr>
            </a:lvl4pPr>
            <a:lvl5pPr marL="18288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6578600" y="2819400"/>
            <a:ext cx="5867400" cy="584775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800" baseline="0">
                <a:solidFill>
                  <a:srgbClr val="0089CF"/>
                </a:solidFill>
                <a:latin typeface="Calibri Light"/>
                <a:cs typeface="Calibri Light"/>
              </a:defRPr>
            </a:lvl1pPr>
            <a:lvl2pPr marL="4572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800">
                <a:solidFill>
                  <a:schemeClr val="accent1"/>
                </a:solidFill>
                <a:latin typeface="Calibri Light"/>
                <a:cs typeface="Calibri Light"/>
              </a:defRPr>
            </a:lvl2pPr>
            <a:lvl3pPr marL="9144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800">
                <a:solidFill>
                  <a:schemeClr val="accent1"/>
                </a:solidFill>
                <a:latin typeface="Calibri Light"/>
                <a:cs typeface="Calibri Light"/>
              </a:defRPr>
            </a:lvl3pPr>
            <a:lvl4pPr marL="13716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800">
                <a:solidFill>
                  <a:schemeClr val="accent1"/>
                </a:solidFill>
                <a:latin typeface="Calibri Light"/>
                <a:cs typeface="Calibri Light"/>
              </a:defRPr>
            </a:lvl4pPr>
            <a:lvl5pPr marL="18288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800">
                <a:solidFill>
                  <a:schemeClr val="accent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21"/>
          </p:nvPr>
        </p:nvSpPr>
        <p:spPr>
          <a:xfrm>
            <a:off x="9320213" y="9040813"/>
            <a:ext cx="3033712" cy="519112"/>
          </a:xfrm>
        </p:spPr>
        <p:txBody>
          <a:bodyPr lIns="91440" tIns="45720" rIns="91440" bIns="45720" anchor="ctr"/>
          <a:lstStyle>
            <a:lvl1pPr>
              <a:defRPr sz="1500"/>
            </a:lvl1pPr>
          </a:lstStyle>
          <a:p>
            <a:pPr>
              <a:defRPr/>
            </a:pPr>
            <a:fld id="{A6B98F43-076B-4A2D-B7CD-38C9D75A6B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22"/>
          </p:nvPr>
        </p:nvSpPr>
        <p:spPr>
          <a:xfrm>
            <a:off x="558800" y="9040813"/>
            <a:ext cx="2057400" cy="519112"/>
          </a:xfr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rgbClr val="77787B"/>
                </a:solidFill>
              </a:defRPr>
            </a:lvl1pPr>
          </a:lstStyle>
          <a:p>
            <a:pPr>
              <a:defRPr/>
            </a:pPr>
            <a:r>
              <a:rPr lang="en-US"/>
              <a:t>Patient Ombudsman</a:t>
            </a:r>
          </a:p>
        </p:txBody>
      </p:sp>
      <p:sp>
        <p:nvSpPr>
          <p:cNvPr id="9" name="Date Placeholder 28"/>
          <p:cNvSpPr>
            <a:spLocks noGrp="1"/>
          </p:cNvSpPr>
          <p:nvPr>
            <p:ph type="dt" sz="half" idx="23"/>
          </p:nvPr>
        </p:nvSpPr>
        <p:spPr>
          <a:xfrm>
            <a:off x="2401888" y="9040813"/>
            <a:ext cx="1357312" cy="519112"/>
          </a:xfrm>
        </p:spPr>
        <p:txBody>
          <a:bodyPr lIns="91440" tIns="45720" rIns="91440" bIns="45720" anchor="ctr"/>
          <a:lstStyle>
            <a:lvl1pPr>
              <a:defRPr sz="1500"/>
            </a:lvl1pPr>
          </a:lstStyle>
          <a:p>
            <a:pPr>
              <a:defRPr/>
            </a:pPr>
            <a:fld id="{A0006BC7-2F70-4BD6-8651-C53AE0EC7C0A}" type="datetime1">
              <a:rPr lang="en-CA" altLang="en-US"/>
              <a:pPr>
                <a:defRPr/>
              </a:pPr>
              <a:t>2017-05-16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1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ChangeArrowheads="1"/>
          </p:cNvSpPr>
          <p:nvPr userDrawn="1"/>
        </p:nvSpPr>
        <p:spPr bwMode="auto">
          <a:xfrm>
            <a:off x="0" y="0"/>
            <a:ext cx="13004800" cy="923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15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3"/>
          <p:cNvSpPr>
            <a:spLocks/>
          </p:cNvSpPr>
          <p:nvPr userDrawn="1"/>
        </p:nvSpPr>
        <p:spPr bwMode="auto">
          <a:xfrm>
            <a:off x="0" y="0"/>
            <a:ext cx="13004800" cy="9753600"/>
          </a:xfrm>
          <a:custGeom>
            <a:avLst/>
            <a:gdLst>
              <a:gd name="T0" fmla="*/ 0 w 2692400"/>
              <a:gd name="T1" fmla="*/ 90292449 h 8102600"/>
              <a:gd name="T2" fmla="*/ 2147483646 w 2692400"/>
              <a:gd name="T3" fmla="*/ 90292449 h 8102600"/>
              <a:gd name="T4" fmla="*/ 2147483646 w 2692400"/>
              <a:gd name="T5" fmla="*/ 0 h 8102600"/>
              <a:gd name="T6" fmla="*/ 0 w 2692400"/>
              <a:gd name="T7" fmla="*/ 0 h 8102600"/>
              <a:gd name="T8" fmla="*/ 0 w 2692400"/>
              <a:gd name="T9" fmla="*/ 90292449 h 8102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92400" h="8102600">
                <a:moveTo>
                  <a:pt x="0" y="8102600"/>
                </a:moveTo>
                <a:lnTo>
                  <a:pt x="2692400" y="8102600"/>
                </a:lnTo>
                <a:lnTo>
                  <a:pt x="2692400" y="0"/>
                </a:lnTo>
                <a:lnTo>
                  <a:pt x="0" y="0"/>
                </a:lnTo>
                <a:lnTo>
                  <a:pt x="0" y="8102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9"/>
          <p:cNvSpPr>
            <a:spLocks/>
          </p:cNvSpPr>
          <p:nvPr userDrawn="1"/>
        </p:nvSpPr>
        <p:spPr bwMode="auto">
          <a:xfrm>
            <a:off x="635000" y="1238250"/>
            <a:ext cx="5745163" cy="0"/>
          </a:xfrm>
          <a:custGeom>
            <a:avLst/>
            <a:gdLst>
              <a:gd name="T0" fmla="*/ 0 w 5745480"/>
              <a:gd name="T1" fmla="*/ 5741193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" name="Picture 9" descr="OPO002_Collateral_Presentation_ms11-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705600"/>
            <a:ext cx="83693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58800" y="1295400"/>
            <a:ext cx="5029200" cy="3962400"/>
          </a:xfrm>
          <a:prstGeom prst="rect">
            <a:avLst/>
          </a:prstGeom>
        </p:spPr>
        <p:txBody>
          <a:bodyPr/>
          <a:lstStyle>
            <a:lvl1pPr>
              <a:defRPr sz="6500" baseline="0">
                <a:solidFill>
                  <a:srgbClr val="0089C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558800" y="457200"/>
            <a:ext cx="2895600" cy="5334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8" name="Holder 3"/>
          <p:cNvSpPr>
            <a:spLocks noGrp="1"/>
          </p:cNvSpPr>
          <p:nvPr>
            <p:ph type="ftr" sz="quarter" idx="12"/>
          </p:nvPr>
        </p:nvSpPr>
        <p:spPr>
          <a:xfrm>
            <a:off x="622300" y="9220200"/>
            <a:ext cx="2182813" cy="217488"/>
          </a:xfrm>
        </p:spPr>
        <p:txBody>
          <a:bodyPr/>
          <a:lstStyle>
            <a:lvl1pPr marL="12700">
              <a:lnSpc>
                <a:spcPts val="1570"/>
              </a:lnSpc>
              <a:defRPr sz="1500" b="0" i="0" spc="-15"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Patient Ombudsman</a:t>
            </a:r>
            <a:endParaRPr dirty="0">
              <a:solidFill>
                <a:srgbClr val="8A8C8E"/>
              </a:solidFill>
            </a:endParaRPr>
          </a:p>
        </p:txBody>
      </p:sp>
      <p:sp>
        <p:nvSpPr>
          <p:cNvPr id="9" name="object 7"/>
          <p:cNvSpPr txBox="1">
            <a:spLocks noGrp="1"/>
          </p:cNvSpPr>
          <p:nvPr>
            <p:ph type="sldNum" sz="quarter" idx="13"/>
          </p:nvPr>
        </p:nvSpPr>
        <p:spPr>
          <a:xfrm>
            <a:off x="11988800" y="9220200"/>
            <a:ext cx="346075" cy="234950"/>
          </a:xfrm>
        </p:spPr>
        <p:txBody>
          <a:bodyPr/>
          <a:lstStyle>
            <a:lvl1pPr marL="25400">
              <a:lnSpc>
                <a:spcPts val="1763"/>
              </a:lnSpc>
              <a:defRPr>
                <a:solidFill>
                  <a:srgbClr val="636466"/>
                </a:solidFill>
              </a:defRPr>
            </a:lvl1pPr>
          </a:lstStyle>
          <a:p>
            <a:pPr>
              <a:defRPr/>
            </a:pPr>
            <a:fld id="{14A03D3B-6F72-4250-A8FC-4A6E4084FD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66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>
            <a:spLocks/>
          </p:cNvSpPr>
          <p:nvPr userDrawn="1"/>
        </p:nvSpPr>
        <p:spPr bwMode="auto">
          <a:xfrm>
            <a:off x="649288" y="641350"/>
            <a:ext cx="5745162" cy="0"/>
          </a:xfrm>
          <a:custGeom>
            <a:avLst/>
            <a:gdLst>
              <a:gd name="T0" fmla="*/ 0 w 5745480"/>
              <a:gd name="T1" fmla="*/ 5741180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558800" y="4267200"/>
            <a:ext cx="5791200" cy="4616648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Char char="•"/>
              <a:defRPr sz="3000" baseline="0">
                <a:solidFill>
                  <a:srgbClr val="000000"/>
                </a:solidFill>
                <a:latin typeface="Calibri Light"/>
                <a:cs typeface="Calibri Light"/>
              </a:defRPr>
            </a:lvl1pPr>
            <a:lvl2pPr marL="4572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</a:defRPr>
            </a:lvl2pPr>
            <a:lvl3pPr marL="9144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</a:defRPr>
            </a:lvl3pPr>
            <a:lvl4pPr marL="13716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chemeClr val="tx1"/>
                </a:solidFill>
              </a:defRPr>
            </a:lvl4pPr>
            <a:lvl5pPr marL="18288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502400" y="609600"/>
            <a:ext cx="5867400" cy="8001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558800" y="838200"/>
            <a:ext cx="5791200" cy="21336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500">
                <a:solidFill>
                  <a:srgbClr val="0089C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558800" y="2971800"/>
            <a:ext cx="5791200" cy="12954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89CF"/>
                </a:solidFill>
                <a:latin typeface="+mj-l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23"/>
          </p:nvPr>
        </p:nvSpPr>
        <p:spPr>
          <a:xfrm>
            <a:off x="9320213" y="9040813"/>
            <a:ext cx="3033712" cy="519112"/>
          </a:xfrm>
        </p:spPr>
        <p:txBody>
          <a:bodyPr lIns="91440" tIns="45720" rIns="91440" bIns="45720" anchor="ctr"/>
          <a:lstStyle>
            <a:lvl1pPr>
              <a:defRPr sz="1500"/>
            </a:lvl1pPr>
          </a:lstStyle>
          <a:p>
            <a:pPr>
              <a:defRPr/>
            </a:pPr>
            <a:fld id="{8B8D53D0-82D8-47FA-ACA4-744718FF9A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24"/>
          </p:nvPr>
        </p:nvSpPr>
        <p:spPr>
          <a:xfrm>
            <a:off x="558800" y="9040813"/>
            <a:ext cx="2057400" cy="519112"/>
          </a:xfr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rgbClr val="77787B"/>
                </a:solidFill>
              </a:defRPr>
            </a:lvl1pPr>
          </a:lstStyle>
          <a:p>
            <a:pPr>
              <a:defRPr/>
            </a:pPr>
            <a:r>
              <a:rPr lang="en-US"/>
              <a:t>Patient Ombudsman</a:t>
            </a:r>
          </a:p>
        </p:txBody>
      </p:sp>
      <p:sp>
        <p:nvSpPr>
          <p:cNvPr id="10" name="Date Placeholder 28"/>
          <p:cNvSpPr>
            <a:spLocks noGrp="1"/>
          </p:cNvSpPr>
          <p:nvPr>
            <p:ph type="dt" sz="half" idx="25"/>
          </p:nvPr>
        </p:nvSpPr>
        <p:spPr>
          <a:xfrm>
            <a:off x="2401888" y="9040813"/>
            <a:ext cx="1357312" cy="519112"/>
          </a:xfrm>
        </p:spPr>
        <p:txBody>
          <a:bodyPr lIns="91440" tIns="45720" rIns="91440" bIns="45720" anchor="ctr"/>
          <a:lstStyle>
            <a:lvl1pPr>
              <a:defRPr sz="1500"/>
            </a:lvl1pPr>
          </a:lstStyle>
          <a:p>
            <a:pPr>
              <a:defRPr/>
            </a:pPr>
            <a:fld id="{DDCF304E-D070-47D6-9BBD-2BADD12B89F7}" type="datetime1">
              <a:rPr lang="en-CA" altLang="en-US"/>
              <a:pPr>
                <a:defRPr/>
              </a:pPr>
              <a:t>2017-05-16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1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, Image,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>
            <a:spLocks/>
          </p:cNvSpPr>
          <p:nvPr userDrawn="1"/>
        </p:nvSpPr>
        <p:spPr bwMode="auto">
          <a:xfrm>
            <a:off x="649288" y="641350"/>
            <a:ext cx="11720512" cy="44450"/>
          </a:xfrm>
          <a:custGeom>
            <a:avLst/>
            <a:gdLst>
              <a:gd name="T0" fmla="*/ 0 w 5745480"/>
              <a:gd name="T1" fmla="*/ 0 h 45719"/>
              <a:gd name="T2" fmla="*/ 2147483646 w 5745480"/>
              <a:gd name="T3" fmla="*/ 0 h 4571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45480" h="45719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1650663" y="-2235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0329863" y="-2235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58800" y="2971800"/>
            <a:ext cx="5867400" cy="12954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89CF"/>
                </a:solidFill>
                <a:latin typeface="+mj-l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58800" y="838200"/>
            <a:ext cx="11811000" cy="21336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500">
                <a:solidFill>
                  <a:srgbClr val="0089C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558800" y="4267200"/>
            <a:ext cx="5867400" cy="553997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aseline="0">
                <a:solidFill>
                  <a:srgbClr val="000000"/>
                </a:solidFill>
                <a:latin typeface="Calibri Light"/>
                <a:cs typeface="Calibri Light"/>
              </a:defRPr>
            </a:lvl1pPr>
            <a:lvl2pPr marL="4572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  <a:latin typeface="Calibri Light"/>
                <a:cs typeface="Calibri Light"/>
              </a:defRPr>
            </a:lvl2pPr>
            <a:lvl3pPr marL="9144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  <a:latin typeface="Calibri Light"/>
                <a:cs typeface="Calibri Light"/>
              </a:defRPr>
            </a:lvl3pPr>
            <a:lvl4pPr marL="13716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  <a:latin typeface="Calibri Light"/>
                <a:cs typeface="Calibri Light"/>
              </a:defRPr>
            </a:lvl4pPr>
            <a:lvl5pPr marL="182880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sz="3000">
                <a:solidFill>
                  <a:srgbClr val="000000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502400" y="2971800"/>
            <a:ext cx="5867400" cy="5638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Slide Number Placeholder 26"/>
          <p:cNvSpPr>
            <a:spLocks noGrp="1"/>
          </p:cNvSpPr>
          <p:nvPr>
            <p:ph type="sldNum" sz="quarter" idx="21"/>
          </p:nvPr>
        </p:nvSpPr>
        <p:spPr>
          <a:xfrm>
            <a:off x="9320213" y="9040813"/>
            <a:ext cx="3033712" cy="519112"/>
          </a:xfrm>
        </p:spPr>
        <p:txBody>
          <a:bodyPr lIns="91440" tIns="45720" rIns="91440" bIns="45720" anchor="ctr"/>
          <a:lstStyle>
            <a:lvl1pPr>
              <a:defRPr sz="1500"/>
            </a:lvl1pPr>
          </a:lstStyle>
          <a:p>
            <a:pPr>
              <a:defRPr/>
            </a:pPr>
            <a:fld id="{98683794-2D67-4F34-B4AD-B503FA357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Footer Placeholder 27"/>
          <p:cNvSpPr>
            <a:spLocks noGrp="1"/>
          </p:cNvSpPr>
          <p:nvPr>
            <p:ph type="ftr" sz="quarter" idx="22"/>
          </p:nvPr>
        </p:nvSpPr>
        <p:spPr>
          <a:xfrm>
            <a:off x="558800" y="9040813"/>
            <a:ext cx="2057400" cy="519112"/>
          </a:xfr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rgbClr val="77787B"/>
                </a:solidFill>
              </a:defRPr>
            </a:lvl1pPr>
          </a:lstStyle>
          <a:p>
            <a:pPr>
              <a:defRPr/>
            </a:pPr>
            <a:r>
              <a:rPr lang="en-US"/>
              <a:t>Patient Ombudsman</a:t>
            </a:r>
          </a:p>
        </p:txBody>
      </p:sp>
      <p:sp>
        <p:nvSpPr>
          <p:cNvPr id="13" name="Date Placeholder 28"/>
          <p:cNvSpPr>
            <a:spLocks noGrp="1"/>
          </p:cNvSpPr>
          <p:nvPr>
            <p:ph type="dt" sz="half" idx="23"/>
          </p:nvPr>
        </p:nvSpPr>
        <p:spPr>
          <a:xfrm>
            <a:off x="2401888" y="9040813"/>
            <a:ext cx="1357312" cy="519112"/>
          </a:xfrm>
        </p:spPr>
        <p:txBody>
          <a:bodyPr lIns="91440" tIns="45720" rIns="91440" bIns="45720" anchor="ctr"/>
          <a:lstStyle>
            <a:lvl1pPr>
              <a:defRPr sz="1500"/>
            </a:lvl1pPr>
          </a:lstStyle>
          <a:p>
            <a:pPr>
              <a:defRPr/>
            </a:pPr>
            <a:fld id="{A382A307-322F-4249-B884-573DA46CC9FC}" type="datetime1">
              <a:rPr lang="en-CA" altLang="en-US"/>
              <a:pPr>
                <a:defRPr/>
              </a:pPr>
              <a:t>2017-05-16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28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 i="0">
                <a:solidFill>
                  <a:srgbClr val="0089C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3300" b="1" i="0">
                <a:solidFill>
                  <a:schemeClr val="bg1"/>
                </a:solidFill>
                <a:latin typeface="Gotham Ultra"/>
                <a:cs typeface="Gotham Ult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C814-2192-442E-96BF-66FCD3F98519}" type="datetimeFigureOut">
              <a:rPr lang="en-US" altLang="en-US"/>
              <a:pPr>
                <a:defRPr/>
              </a:pPr>
              <a:t>5/16/2017</a:t>
            </a:fld>
            <a:endParaRPr lang="en-US" alt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B52CC-00A0-4AB3-9505-84DBDC8C89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3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AE8A-C5ED-47E4-B51C-6D4076E8D537}" type="datetimeFigureOut">
              <a:rPr lang="en-US" altLang="en-US"/>
              <a:pPr>
                <a:defRPr/>
              </a:pPr>
              <a:t>5/16/2017</a:t>
            </a:fld>
            <a:endParaRPr lang="en-US" alt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22381-D8CB-4796-BD98-B122A552B6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13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mun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\\CONTEXT\Context 01\Office of the Patient Ombudsman\OPO 005_Collateral\_POWERPOINT\assets\Purchased Images\Low res\GettyImages-168359902_edit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8"/>
            <a:ext cx="13003212" cy="975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PO002_Collateral_Presentation_ms11-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705600"/>
            <a:ext cx="83693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8"/>
          <p:cNvSpPr>
            <a:spLocks/>
          </p:cNvSpPr>
          <p:nvPr userDrawn="1"/>
        </p:nvSpPr>
        <p:spPr bwMode="auto">
          <a:xfrm>
            <a:off x="635000" y="1524000"/>
            <a:ext cx="5745163" cy="0"/>
          </a:xfrm>
          <a:custGeom>
            <a:avLst/>
            <a:gdLst>
              <a:gd name="T0" fmla="*/ 0 w 5745480"/>
              <a:gd name="T1" fmla="*/ 5742461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35000" y="533400"/>
            <a:ext cx="6553200" cy="5001369"/>
          </a:xfrm>
        </p:spPr>
        <p:txBody>
          <a:bodyPr/>
          <a:lstStyle>
            <a:lvl1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1pPr>
            <a:lvl2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2pPr>
            <a:lvl3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3pPr>
            <a:lvl4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4pPr>
            <a:lvl5pPr>
              <a:defRPr sz="6500" b="0">
                <a:solidFill>
                  <a:srgbClr val="0089C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635000" y="1676400"/>
            <a:ext cx="6324600" cy="2432717"/>
          </a:xfrm>
        </p:spPr>
        <p:txBody>
          <a:bodyPr/>
          <a:lstStyle>
            <a:lvl1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1pPr>
            <a:lvl2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2pPr>
            <a:lvl3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3pPr>
            <a:lvl4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4pPr>
            <a:lvl5pPr>
              <a:lnSpc>
                <a:spcPct val="90000"/>
              </a:lnSpc>
              <a:defRPr sz="3500" b="1">
                <a:solidFill>
                  <a:srgbClr val="0089C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9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622300" y="793750"/>
            <a:ext cx="11760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 smtClean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1644650" y="2770188"/>
            <a:ext cx="97155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188" y="9070975"/>
            <a:ext cx="4162425" cy="4873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875" y="9070975"/>
            <a:ext cx="2990850" cy="4873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6F75C90-2EF4-4A46-93E6-C0FD0C2E0283}" type="datetimeFigureOut">
              <a:rPr lang="en-US" altLang="en-US"/>
              <a:pPr>
                <a:defRPr/>
              </a:pPr>
              <a:t>5/16/2017</a:t>
            </a:fld>
            <a:endParaRPr lang="en-US" alt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075" y="9070975"/>
            <a:ext cx="2990850" cy="4873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3C24D8-53BB-41B5-8AC4-31FE73FCB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36" r:id="rId7"/>
    <p:sldLayoutId id="2147483937" r:id="rId8"/>
    <p:sldLayoutId id="2147483944" r:id="rId9"/>
    <p:sldLayoutId id="2147483945" r:id="rId10"/>
    <p:sldLayoutId id="2147483946" r:id="rId11"/>
    <p:sldLayoutId id="21474839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  <a:ea typeface="MS PGothic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  <a:ea typeface="MS PGothic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  <a:ea typeface="MS PGothic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  <a:ea typeface="MS PGothic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3"/>
          <p:cNvSpPr>
            <a:spLocks/>
          </p:cNvSpPr>
          <p:nvPr/>
        </p:nvSpPr>
        <p:spPr bwMode="auto">
          <a:xfrm>
            <a:off x="0" y="0"/>
            <a:ext cx="13004800" cy="9753600"/>
          </a:xfrm>
          <a:custGeom>
            <a:avLst/>
            <a:gdLst>
              <a:gd name="T0" fmla="*/ 0 w 5029200"/>
              <a:gd name="T1" fmla="*/ 90292449 h 8102600"/>
              <a:gd name="T2" fmla="*/ 2147483646 w 5029200"/>
              <a:gd name="T3" fmla="*/ 90292449 h 8102600"/>
              <a:gd name="T4" fmla="*/ 2147483646 w 5029200"/>
              <a:gd name="T5" fmla="*/ 0 h 8102600"/>
              <a:gd name="T6" fmla="*/ 0 w 5029200"/>
              <a:gd name="T7" fmla="*/ 0 h 8102600"/>
              <a:gd name="T8" fmla="*/ 0 w 5029200"/>
              <a:gd name="T9" fmla="*/ 90292449 h 8102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29200" h="8102600">
                <a:moveTo>
                  <a:pt x="0" y="8102600"/>
                </a:moveTo>
                <a:lnTo>
                  <a:pt x="5029200" y="8102600"/>
                </a:lnTo>
                <a:lnTo>
                  <a:pt x="5029200" y="0"/>
                </a:lnTo>
                <a:lnTo>
                  <a:pt x="0" y="0"/>
                </a:lnTo>
                <a:lnTo>
                  <a:pt x="0" y="81026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5" name="object 2"/>
          <p:cNvSpPr>
            <a:spLocks noChangeArrowheads="1"/>
          </p:cNvSpPr>
          <p:nvPr/>
        </p:nvSpPr>
        <p:spPr bwMode="auto">
          <a:xfrm>
            <a:off x="2676525" y="0"/>
            <a:ext cx="10328275" cy="97536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object 27"/>
          <p:cNvSpPr>
            <a:spLocks/>
          </p:cNvSpPr>
          <p:nvPr/>
        </p:nvSpPr>
        <p:spPr bwMode="auto">
          <a:xfrm>
            <a:off x="649288" y="3467100"/>
            <a:ext cx="5745162" cy="0"/>
          </a:xfrm>
          <a:custGeom>
            <a:avLst/>
            <a:gdLst>
              <a:gd name="T0" fmla="*/ 0 w 5745480"/>
              <a:gd name="T1" fmla="*/ 5741180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317" name="Picture 10" descr="OPO002_Collateral_Presentation_ms11-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705600"/>
            <a:ext cx="83693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4"/>
          <p:cNvSpPr txBox="1"/>
          <p:nvPr/>
        </p:nvSpPr>
        <p:spPr>
          <a:xfrm>
            <a:off x="598488" y="3581400"/>
            <a:ext cx="6781800" cy="26828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CA" sz="7200" spc="-85" dirty="0">
                <a:solidFill>
                  <a:srgbClr val="0089CF"/>
                </a:solidFill>
                <a:latin typeface="+mj-lt"/>
                <a:ea typeface="+mn-ea"/>
                <a:cs typeface="Calibri-Light"/>
              </a:rPr>
              <a:t>Rehabilitation in a Patient-Centred Care System</a:t>
            </a:r>
          </a:p>
        </p:txBody>
      </p:sp>
      <p:sp>
        <p:nvSpPr>
          <p:cNvPr id="13319" name="Text Placeholder 2"/>
          <p:cNvSpPr txBox="1">
            <a:spLocks/>
          </p:cNvSpPr>
          <p:nvPr/>
        </p:nvSpPr>
        <p:spPr bwMode="auto">
          <a:xfrm>
            <a:off x="635000" y="8305800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200">
                <a:solidFill>
                  <a:srgbClr val="FFFFFF"/>
                </a:solidFill>
              </a:rPr>
              <a:t>MAY 2017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20" name="TextBox 30"/>
          <p:cNvSpPr txBox="1">
            <a:spLocks noChangeArrowheads="1"/>
          </p:cNvSpPr>
          <p:nvPr/>
        </p:nvSpPr>
        <p:spPr bwMode="auto">
          <a:xfrm>
            <a:off x="598488" y="6162675"/>
            <a:ext cx="701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0089CF"/>
                </a:solidFill>
                <a:cs typeface="Calibri" panose="020F0502020204030204" pitchFamily="34" charset="0"/>
              </a:rPr>
              <a:t>RSI Research Day</a:t>
            </a:r>
          </a:p>
        </p:txBody>
      </p:sp>
      <p:sp>
        <p:nvSpPr>
          <p:cNvPr id="13321" name="AutoShape 10" descr="Displaying OPO_Logo_English_High res.pn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22" name="AutoShape 12" descr="Displaying OPO_Logo_English_High res.png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pic>
        <p:nvPicPr>
          <p:cNvPr id="13323" name="Picture 13" descr="C:\Users\PC\Downloads\OPO_Logo_English_High r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901700"/>
            <a:ext cx="40894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2"/>
          <p:cNvSpPr>
            <a:spLocks noChangeArrowheads="1"/>
          </p:cNvSpPr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0300" y="654050"/>
            <a:ext cx="1146175" cy="477838"/>
          </a:xfrm>
        </p:spPr>
        <p:txBody>
          <a:bodyPr rtlCol="0"/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pc="-55" dirty="0" smtClean="0">
                <a:ea typeface="+mj-ea"/>
              </a:rPr>
              <a:t>We are</a:t>
            </a:r>
            <a:endParaRPr spc="-15" dirty="0">
              <a:ea typeface="+mj-ea"/>
            </a:endParaRPr>
          </a:p>
        </p:txBody>
      </p:sp>
      <p:sp>
        <p:nvSpPr>
          <p:cNvPr id="27652" name="object 4"/>
          <p:cNvSpPr>
            <a:spLocks/>
          </p:cNvSpPr>
          <p:nvPr/>
        </p:nvSpPr>
        <p:spPr bwMode="auto">
          <a:xfrm>
            <a:off x="1143000" y="1225550"/>
            <a:ext cx="4800600" cy="0"/>
          </a:xfrm>
          <a:custGeom>
            <a:avLst/>
            <a:gdLst>
              <a:gd name="T0" fmla="*/ 0 w 4800600"/>
              <a:gd name="T1" fmla="*/ 4800600 w 4800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800600">
                <a:moveTo>
                  <a:pt x="0" y="0"/>
                </a:moveTo>
                <a:lnTo>
                  <a:pt x="4800600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7"/>
          <p:cNvSpPr txBox="1"/>
          <p:nvPr/>
        </p:nvSpPr>
        <p:spPr>
          <a:xfrm>
            <a:off x="1079500" y="1316038"/>
            <a:ext cx="5340350" cy="53482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7800"/>
              </a:lnSpc>
              <a:defRPr/>
            </a:pPr>
            <a:r>
              <a:rPr lang="en-CA" altLang="en-US" sz="8000" dirty="0" smtClean="0">
                <a:solidFill>
                  <a:srgbClr val="0089CF"/>
                </a:solidFill>
                <a:latin typeface="+mj-lt"/>
              </a:rPr>
              <a:t>Respectful</a:t>
            </a:r>
          </a:p>
          <a:p>
            <a:pPr eaLnBrk="1" hangingPunct="1">
              <a:lnSpc>
                <a:spcPts val="7800"/>
              </a:lnSpc>
              <a:defRPr/>
            </a:pPr>
            <a:r>
              <a:rPr lang="en-CA" altLang="en-US" sz="8000" dirty="0" smtClean="0">
                <a:solidFill>
                  <a:srgbClr val="0089CF"/>
                </a:solidFill>
                <a:latin typeface="+mj-lt"/>
              </a:rPr>
              <a:t>Trustworthy</a:t>
            </a:r>
          </a:p>
          <a:p>
            <a:pPr eaLnBrk="1" hangingPunct="1">
              <a:lnSpc>
                <a:spcPts val="7800"/>
              </a:lnSpc>
              <a:defRPr/>
            </a:pPr>
            <a:r>
              <a:rPr lang="en-CA" altLang="en-US" sz="8000" dirty="0" smtClean="0">
                <a:solidFill>
                  <a:srgbClr val="0089CF"/>
                </a:solidFill>
                <a:latin typeface="+mj-lt"/>
              </a:rPr>
              <a:t>Empathetic</a:t>
            </a:r>
          </a:p>
          <a:p>
            <a:pPr eaLnBrk="1" hangingPunct="1">
              <a:lnSpc>
                <a:spcPts val="7800"/>
              </a:lnSpc>
              <a:defRPr/>
            </a:pPr>
            <a:r>
              <a:rPr lang="en-CA" altLang="en-US" sz="8000" dirty="0" smtClean="0">
                <a:solidFill>
                  <a:srgbClr val="0089CF"/>
                </a:solidFill>
                <a:latin typeface="+mj-lt"/>
              </a:rPr>
              <a:t>Fair</a:t>
            </a:r>
            <a:endParaRPr lang="en-US" altLang="en-US" sz="8000" dirty="0" smtClean="0">
              <a:latin typeface="+mj-lt"/>
            </a:endParaRPr>
          </a:p>
          <a:p>
            <a:pPr eaLnBrk="1" hangingPunct="1">
              <a:lnSpc>
                <a:spcPts val="2700"/>
              </a:lnSpc>
              <a:spcBef>
                <a:spcPts val="2375"/>
              </a:spcBef>
              <a:defRPr/>
            </a:pPr>
            <a:r>
              <a:rPr lang="en-US" altLang="en-US" sz="2400" dirty="0" smtClean="0">
                <a:latin typeface="+mj-lt"/>
              </a:rPr>
              <a:t>Our Vision, Mission and Values statements  were informed by insights from Ontarians  who let us know what they expect from us.</a:t>
            </a:r>
          </a:p>
        </p:txBody>
      </p:sp>
      <p:pic>
        <p:nvPicPr>
          <p:cNvPr id="27654" name="Picture 7" descr="OPO002_Collateral_Presentation_ms11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705600"/>
            <a:ext cx="83693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28"/>
          <p:cNvSpPr txBox="1">
            <a:spLocks noChangeArrowheads="1"/>
          </p:cNvSpPr>
          <p:nvPr/>
        </p:nvSpPr>
        <p:spPr bwMode="auto">
          <a:xfrm>
            <a:off x="622300" y="849313"/>
            <a:ext cx="186055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</a:pPr>
            <a:r>
              <a:rPr lang="en-CA" altLang="en-US" sz="3000" b="1">
                <a:solidFill>
                  <a:srgbClr val="0089CF"/>
                </a:solidFill>
              </a:rPr>
              <a:t>Resolving complaints, fairly</a:t>
            </a:r>
            <a:endParaRPr lang="en-US" altLang="en-US" sz="3000"/>
          </a:p>
        </p:txBody>
      </p:sp>
      <p:sp>
        <p:nvSpPr>
          <p:cNvPr id="28675" name="object 29"/>
          <p:cNvSpPr>
            <a:spLocks/>
          </p:cNvSpPr>
          <p:nvPr/>
        </p:nvSpPr>
        <p:spPr bwMode="auto">
          <a:xfrm>
            <a:off x="649288" y="641350"/>
            <a:ext cx="2195512" cy="0"/>
          </a:xfrm>
          <a:custGeom>
            <a:avLst/>
            <a:gdLst>
              <a:gd name="T0" fmla="*/ 0 w 2195830"/>
              <a:gd name="T1" fmla="*/ 2191532 w 219583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95830">
                <a:moveTo>
                  <a:pt x="0" y="0"/>
                </a:moveTo>
                <a:lnTo>
                  <a:pt x="219566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8676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177800"/>
            <a:ext cx="9385300" cy="938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35000" y="533400"/>
            <a:ext cx="6553200" cy="5000625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</a:p>
        </p:txBody>
      </p:sp>
      <p:sp>
        <p:nvSpPr>
          <p:cNvPr id="3072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5000" y="1676400"/>
            <a:ext cx="7010400" cy="1454150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How to be inclusive and achieve meaningful dialogue with patients?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533400"/>
            <a:ext cx="6553200" cy="5000625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5000" y="1676400"/>
            <a:ext cx="6324600" cy="2432050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How can we work together to bridge gaps in health care?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533400"/>
            <a:ext cx="6553200" cy="5000625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Access to Care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5000" y="1676400"/>
            <a:ext cx="6324600" cy="2432050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Where are the gateways?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63600" y="381000"/>
            <a:ext cx="12141200" cy="738188"/>
          </a:xfrm>
        </p:spPr>
        <p:txBody>
          <a:bodyPr/>
          <a:lstStyle/>
          <a:p>
            <a:r>
              <a:rPr lang="en-US" altLang="en-US" sz="4800" smtClean="0">
                <a:latin typeface="Calibri" panose="020F0502020204030204" pitchFamily="34" charset="0"/>
                <a:cs typeface="Calibri" panose="020F0502020204030204" pitchFamily="34" charset="0"/>
              </a:rPr>
              <a:t>Rehabilitation in a Patient-Centred Care System 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78400" y="2133600"/>
            <a:ext cx="6324600" cy="830263"/>
          </a:xfrm>
        </p:spPr>
        <p:txBody>
          <a:bodyPr/>
          <a:lstStyle/>
          <a:p>
            <a:r>
              <a:rPr lang="en-US" altLang="en-US" sz="6000" smtClean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11200" y="1905000"/>
            <a:ext cx="11506200" cy="4672013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  <a:defRPr/>
            </a:pPr>
            <a:r>
              <a:rPr lang="en-US" sz="4600" dirty="0" smtClean="0">
                <a:solidFill>
                  <a:schemeClr val="tx1"/>
                </a:solidFill>
                <a:latin typeface="+mn-lt"/>
              </a:rPr>
              <a:t>Evolving patient-</a:t>
            </a:r>
            <a:r>
              <a:rPr lang="en-US" sz="4600" dirty="0" err="1" smtClean="0">
                <a:solidFill>
                  <a:schemeClr val="tx1"/>
                </a:solidFill>
                <a:latin typeface="+mn-lt"/>
              </a:rPr>
              <a:t>centred</a:t>
            </a:r>
            <a:r>
              <a:rPr lang="en-US" sz="4600" dirty="0" smtClean="0">
                <a:solidFill>
                  <a:schemeClr val="tx1"/>
                </a:solidFill>
                <a:latin typeface="+mn-lt"/>
              </a:rPr>
              <a:t> health care</a:t>
            </a:r>
          </a:p>
          <a:p>
            <a:pPr marL="857250" indent="-857250">
              <a:buFont typeface="Arial" panose="020B0604020202020204" pitchFamily="34" charset="0"/>
              <a:buChar char="•"/>
              <a:defRPr/>
            </a:pPr>
            <a:r>
              <a:rPr lang="en-US" sz="4600" dirty="0" smtClean="0">
                <a:solidFill>
                  <a:schemeClr val="tx1"/>
                </a:solidFill>
                <a:latin typeface="+mn-lt"/>
              </a:rPr>
              <a:t>Clinical, policy and legislative considerations for rehabilitation services</a:t>
            </a:r>
          </a:p>
          <a:p>
            <a:pPr marL="857250" indent="-857250">
              <a:buFont typeface="Arial" panose="020B0604020202020204" pitchFamily="34" charset="0"/>
              <a:buChar char="•"/>
              <a:defRPr/>
            </a:pPr>
            <a:r>
              <a:rPr lang="en-US" sz="4600" dirty="0" smtClean="0">
                <a:solidFill>
                  <a:schemeClr val="tx1"/>
                </a:solidFill>
                <a:latin typeface="+mn-lt"/>
              </a:rPr>
              <a:t>The Patient Ombudsman and patient engagement</a:t>
            </a:r>
          </a:p>
          <a:p>
            <a:pPr>
              <a:defRPr/>
            </a:pPr>
            <a:endParaRPr lang="en-US" sz="4600" dirty="0"/>
          </a:p>
        </p:txBody>
      </p:sp>
      <p:sp>
        <p:nvSpPr>
          <p:cNvPr id="1536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1200" y="304800"/>
            <a:ext cx="9067800" cy="923925"/>
          </a:xfrm>
        </p:spPr>
        <p:txBody>
          <a:bodyPr/>
          <a:lstStyle/>
          <a:p>
            <a:r>
              <a:rPr lang="en-US" altLang="en-US" sz="6000" smtClean="0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/>
          <p:cNvSpPr>
            <a:spLocks noChangeArrowheads="1"/>
          </p:cNvSpPr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84200" y="838200"/>
            <a:ext cx="11811000" cy="738188"/>
          </a:xfrm>
        </p:spPr>
        <p:txBody>
          <a:bodyPr/>
          <a:lstStyle/>
          <a:p>
            <a:r>
              <a:rPr lang="en-US" altLang="en-US" sz="4800" b="1" smtClean="0">
                <a:latin typeface="Calibri" panose="020F0502020204030204" pitchFamily="34" charset="0"/>
                <a:cs typeface="Calibri" panose="020F0502020204030204" pitchFamily="34" charset="0"/>
              </a:rPr>
              <a:t>Evolving Patient-Centred Care</a:t>
            </a:r>
          </a:p>
        </p:txBody>
      </p:sp>
      <p:sp>
        <p:nvSpPr>
          <p:cNvPr id="20483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58800" y="2286000"/>
            <a:ext cx="4191000" cy="3619500"/>
          </a:xfrm>
        </p:spPr>
        <p:txBody>
          <a:bodyPr/>
          <a:lstStyle/>
          <a:p>
            <a:r>
              <a:rPr lang="en-US" altLang="en-US" sz="3600" smtClean="0">
                <a:solidFill>
                  <a:srgbClr val="0089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Disease-focused</a:t>
            </a:r>
          </a:p>
          <a:p>
            <a:r>
              <a:rPr lang="en-US" altLang="en-US" sz="3600" smtClean="0">
                <a:solidFill>
                  <a:srgbClr val="0089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Reactive</a:t>
            </a:r>
          </a:p>
          <a:p>
            <a:r>
              <a:rPr lang="en-US" altLang="en-US" sz="3600" smtClean="0">
                <a:solidFill>
                  <a:srgbClr val="0089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Provider-driven</a:t>
            </a:r>
          </a:p>
          <a:p>
            <a:endParaRPr lang="en-US" altLang="en-US" sz="2800" smtClean="0">
              <a:solidFill>
                <a:srgbClr val="0089C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3600" smtClean="0">
                <a:solidFill>
                  <a:srgbClr val="0089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are by-standers</a:t>
            </a:r>
          </a:p>
        </p:txBody>
      </p:sp>
      <p:sp>
        <p:nvSpPr>
          <p:cNvPr id="20484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4064000" y="2286000"/>
            <a:ext cx="4622800" cy="3656013"/>
          </a:xfrm>
        </p:spPr>
        <p:txBody>
          <a:bodyPr/>
          <a:lstStyle/>
          <a:p>
            <a:r>
              <a:rPr lang="en-US" alt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Patient-focused</a:t>
            </a:r>
          </a:p>
          <a:p>
            <a:r>
              <a:rPr lang="en-US" alt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Proactive</a:t>
            </a:r>
          </a:p>
          <a:p>
            <a:r>
              <a:rPr lang="en-US" alt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Focused on promoting wellness</a:t>
            </a:r>
          </a:p>
          <a:p>
            <a:r>
              <a:rPr lang="en-US" alt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Patients are active participants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373313" y="6092825"/>
            <a:ext cx="3062287" cy="1984375"/>
            <a:chOff x="4351338" y="3671888"/>
            <a:chExt cx="3062287" cy="1984375"/>
          </a:xfrm>
        </p:grpSpPr>
        <p:sp>
          <p:nvSpPr>
            <p:cNvPr id="17" name="Right Arrow 16"/>
            <p:cNvSpPr/>
            <p:nvPr/>
          </p:nvSpPr>
          <p:spPr>
            <a:xfrm>
              <a:off x="4368800" y="4171951"/>
              <a:ext cx="2743200" cy="569912"/>
            </a:xfrm>
            <a:prstGeom prst="rightArrow">
              <a:avLst/>
            </a:prstGeom>
            <a:noFill/>
            <a:ln>
              <a:solidFill>
                <a:srgbClr val="0089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18" name="TextBox 17"/>
            <p:cNvSpPr txBox="1">
              <a:spLocks noChangeArrowheads="1"/>
            </p:cNvSpPr>
            <p:nvPr/>
          </p:nvSpPr>
          <p:spPr bwMode="auto">
            <a:xfrm>
              <a:off x="5262563" y="3671888"/>
              <a:ext cx="660400" cy="157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9600" b="1">
                  <a:solidFill>
                    <a:srgbClr val="229F4F"/>
                  </a:solidFill>
                </a:rPr>
                <a:t>?</a:t>
              </a:r>
            </a:p>
          </p:txBody>
        </p:sp>
        <p:sp>
          <p:nvSpPr>
            <p:cNvPr id="17419" name="TextBox 18"/>
            <p:cNvSpPr txBox="1">
              <a:spLocks noChangeArrowheads="1"/>
            </p:cNvSpPr>
            <p:nvPr/>
          </p:nvSpPr>
          <p:spPr bwMode="auto">
            <a:xfrm>
              <a:off x="4351338" y="5072063"/>
              <a:ext cx="30622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3200" b="1">
                  <a:solidFill>
                    <a:srgbClr val="229F4F"/>
                  </a:solidFill>
                </a:rPr>
                <a:t>How to get there</a:t>
              </a:r>
            </a:p>
          </p:txBody>
        </p:sp>
      </p:grpSp>
      <p:sp>
        <p:nvSpPr>
          <p:cNvPr id="20488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58800" y="8405813"/>
            <a:ext cx="11811000" cy="738187"/>
          </a:xfrm>
        </p:spPr>
        <p:txBody>
          <a:bodyPr/>
          <a:lstStyle/>
          <a:p>
            <a:pPr>
              <a:defRPr/>
            </a:pPr>
            <a:r>
              <a:rPr lang="en-US" altLang="en-US" sz="4800" b="1" dirty="0" smtClean="0">
                <a:latin typeface="+mj-lt"/>
                <a:cs typeface="Calibri Light" panose="020F0302020204030204" pitchFamily="34" charset="0"/>
              </a:rPr>
              <a:t>Rehabilitation is a critical enabler</a:t>
            </a:r>
          </a:p>
        </p:txBody>
      </p:sp>
      <p:sp>
        <p:nvSpPr>
          <p:cNvPr id="17416" name="object 3"/>
          <p:cNvSpPr>
            <a:spLocks/>
          </p:cNvSpPr>
          <p:nvPr/>
        </p:nvSpPr>
        <p:spPr bwMode="auto">
          <a:xfrm>
            <a:off x="649288" y="641350"/>
            <a:ext cx="5745162" cy="0"/>
          </a:xfrm>
          <a:custGeom>
            <a:avLst/>
            <a:gdLst>
              <a:gd name="T0" fmla="*/ 0 w 5745480"/>
              <a:gd name="T1" fmla="*/ 5739908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  <p:bldP spid="20484" grpId="0" build="p"/>
      <p:bldP spid="2048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06400" y="304800"/>
          <a:ext cx="12344400" cy="91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127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pc="-10" dirty="0" smtClean="0">
                <a:ea typeface="+mj-ea"/>
              </a:rPr>
              <a:t>History of the Patient Ombudsman</a:t>
            </a:r>
            <a:endParaRPr dirty="0">
              <a:ea typeface="+mj-ea"/>
            </a:endParaRPr>
          </a:p>
        </p:txBody>
      </p:sp>
      <p:sp>
        <p:nvSpPr>
          <p:cNvPr id="20483" name="object 3"/>
          <p:cNvSpPr>
            <a:spLocks/>
          </p:cNvSpPr>
          <p:nvPr/>
        </p:nvSpPr>
        <p:spPr bwMode="auto">
          <a:xfrm>
            <a:off x="649288" y="641350"/>
            <a:ext cx="5745162" cy="0"/>
          </a:xfrm>
          <a:custGeom>
            <a:avLst/>
            <a:gdLst>
              <a:gd name="T0" fmla="*/ 0 w 5745480"/>
              <a:gd name="T1" fmla="*/ 5741180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object 4"/>
          <p:cNvSpPr>
            <a:spLocks noChangeArrowheads="1"/>
          </p:cNvSpPr>
          <p:nvPr/>
        </p:nvSpPr>
        <p:spPr bwMode="auto">
          <a:xfrm>
            <a:off x="635000" y="4694238"/>
            <a:ext cx="11734800" cy="1825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" name="object 5"/>
          <p:cNvSpPr txBox="1"/>
          <p:nvPr/>
        </p:nvSpPr>
        <p:spPr>
          <a:xfrm>
            <a:off x="614363" y="5324475"/>
            <a:ext cx="1743075" cy="10795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 smtClean="0"/>
              <a:t>2010</a:t>
            </a:r>
          </a:p>
          <a:p>
            <a:pPr algn="ctr" eaLnBrk="1" hangingPunct="1">
              <a:lnSpc>
                <a:spcPts val="2700"/>
              </a:lnSpc>
              <a:spcBef>
                <a:spcPts val="775"/>
              </a:spcBef>
              <a:defRPr/>
            </a:pPr>
            <a:r>
              <a:rPr lang="en-US" altLang="en-US" sz="2400" dirty="0" smtClean="0">
                <a:latin typeface="+mj-lt"/>
              </a:rPr>
              <a:t>Excellent Care  for All Act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74088" y="5324475"/>
            <a:ext cx="1954212" cy="14224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 smtClean="0"/>
              <a:t>July 2016</a:t>
            </a:r>
            <a:endParaRPr lang="en-US" altLang="en-US" dirty="0" smtClean="0"/>
          </a:p>
          <a:p>
            <a:pPr algn="ctr" eaLnBrk="1" hangingPunct="1">
              <a:lnSpc>
                <a:spcPts val="2700"/>
              </a:lnSpc>
              <a:spcBef>
                <a:spcPts val="775"/>
              </a:spcBef>
              <a:defRPr/>
            </a:pPr>
            <a:r>
              <a:rPr lang="en-US" altLang="en-US" sz="2400" dirty="0" smtClean="0">
                <a:latin typeface="+mj-lt"/>
              </a:rPr>
              <a:t>The Patient  Ombudsman’</a:t>
            </a:r>
            <a:r>
              <a:rPr lang="en-US" altLang="ja-JP" sz="2400" dirty="0" smtClean="0">
                <a:latin typeface="+mj-lt"/>
              </a:rPr>
              <a:t>s  office opens</a:t>
            </a:r>
            <a:endParaRPr lang="en-US" altLang="en-US" sz="2400" dirty="0" smtClean="0">
              <a:latin typeface="+mj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28300" y="5324475"/>
            <a:ext cx="1854200" cy="14176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 smtClean="0"/>
              <a:t>May 2017</a:t>
            </a:r>
            <a:endParaRPr lang="en-US" altLang="en-US" dirty="0" smtClean="0"/>
          </a:p>
          <a:p>
            <a:pPr algn="ctr" eaLnBrk="1" hangingPunct="1">
              <a:lnSpc>
                <a:spcPts val="2700"/>
              </a:lnSpc>
              <a:spcBef>
                <a:spcPts val="775"/>
              </a:spcBef>
              <a:defRPr/>
            </a:pPr>
            <a:r>
              <a:rPr lang="en-US" altLang="en-US" sz="2400" dirty="0" smtClean="0">
                <a:latin typeface="+mj-lt"/>
              </a:rPr>
              <a:t>Almost 1,500  complaints  received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463800" y="5324475"/>
            <a:ext cx="2024063" cy="41894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 smtClean="0"/>
              <a:t>2014</a:t>
            </a:r>
            <a:endParaRPr lang="en-US" altLang="en-US" dirty="0" smtClean="0"/>
          </a:p>
          <a:p>
            <a:pPr algn="ctr" eaLnBrk="1" hangingPunct="1">
              <a:lnSpc>
                <a:spcPts val="2700"/>
              </a:lnSpc>
              <a:spcBef>
                <a:spcPts val="775"/>
              </a:spcBef>
              <a:defRPr/>
            </a:pPr>
            <a:r>
              <a:rPr lang="en-US" altLang="en-US" sz="2400" dirty="0" smtClean="0">
                <a:latin typeface="+mj-lt"/>
              </a:rPr>
              <a:t>Bill 8, the Public Sector and MPP Accountability and Transparency Act amends the Excellent Care for All Act to create the role of the Patient Ombudsman 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67238" y="5324475"/>
            <a:ext cx="2038350" cy="17653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 smtClean="0"/>
              <a:t>December 2015</a:t>
            </a:r>
            <a:endParaRPr lang="en-US" altLang="en-US" dirty="0" smtClean="0"/>
          </a:p>
          <a:p>
            <a:pPr algn="ctr" eaLnBrk="1" hangingPunct="1">
              <a:lnSpc>
                <a:spcPts val="2700"/>
              </a:lnSpc>
              <a:spcBef>
                <a:spcPts val="775"/>
              </a:spcBef>
              <a:defRPr/>
            </a:pPr>
            <a:r>
              <a:rPr lang="en-US" altLang="en-US" sz="2400" dirty="0" smtClean="0">
                <a:latin typeface="+mj-lt"/>
              </a:rPr>
              <a:t>Christine Elliott  appointed</a:t>
            </a:r>
          </a:p>
          <a:p>
            <a:pPr algn="ctr" eaLnBrk="1" hangingPunct="1">
              <a:lnSpc>
                <a:spcPts val="2700"/>
              </a:lnSpc>
              <a:defRPr/>
            </a:pPr>
            <a:r>
              <a:rPr lang="en-US" altLang="en-US" sz="2400" dirty="0" smtClean="0">
                <a:latin typeface="+mj-lt"/>
              </a:rPr>
              <a:t>as first Patient  Ombudsman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605588" y="5324475"/>
            <a:ext cx="1787525" cy="10795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 smtClean="0"/>
              <a:t>Spring 2016</a:t>
            </a:r>
            <a:endParaRPr lang="en-US" altLang="en-US" dirty="0" smtClean="0"/>
          </a:p>
          <a:p>
            <a:pPr algn="ctr" eaLnBrk="1" hangingPunct="1">
              <a:lnSpc>
                <a:spcPts val="2700"/>
              </a:lnSpc>
              <a:spcBef>
                <a:spcPts val="775"/>
              </a:spcBef>
              <a:defRPr/>
            </a:pPr>
            <a:r>
              <a:rPr lang="en-US" altLang="en-US" sz="2400" dirty="0" smtClean="0">
                <a:latin typeface="+mj-lt"/>
              </a:rPr>
              <a:t>Consultations  across Ontario</a:t>
            </a:r>
          </a:p>
        </p:txBody>
      </p:sp>
      <p:sp>
        <p:nvSpPr>
          <p:cNvPr id="20491" name="object 12"/>
          <p:cNvSpPr>
            <a:spLocks/>
          </p:cNvSpPr>
          <p:nvPr/>
        </p:nvSpPr>
        <p:spPr bwMode="auto">
          <a:xfrm>
            <a:off x="1473200" y="3962400"/>
            <a:ext cx="0" cy="1187450"/>
          </a:xfrm>
          <a:custGeom>
            <a:avLst/>
            <a:gdLst>
              <a:gd name="T0" fmla="*/ 0 h 1187450"/>
              <a:gd name="T1" fmla="*/ 1187450 h 1187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87450">
                <a:moveTo>
                  <a:pt x="0" y="0"/>
                </a:moveTo>
                <a:lnTo>
                  <a:pt x="0" y="118745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2" name="object 13"/>
          <p:cNvSpPr>
            <a:spLocks/>
          </p:cNvSpPr>
          <p:nvPr/>
        </p:nvSpPr>
        <p:spPr bwMode="auto">
          <a:xfrm>
            <a:off x="1485900" y="5099050"/>
            <a:ext cx="101600" cy="101600"/>
          </a:xfrm>
          <a:custGeom>
            <a:avLst/>
            <a:gdLst>
              <a:gd name="T0" fmla="*/ 50800 w 101600"/>
              <a:gd name="T1" fmla="*/ 0 h 101600"/>
              <a:gd name="T2" fmla="*/ 31027 w 101600"/>
              <a:gd name="T3" fmla="*/ 3992 h 101600"/>
              <a:gd name="T4" fmla="*/ 14879 w 101600"/>
              <a:gd name="T5" fmla="*/ 14879 h 101600"/>
              <a:gd name="T6" fmla="*/ 3992 w 101600"/>
              <a:gd name="T7" fmla="*/ 31027 h 101600"/>
              <a:gd name="T8" fmla="*/ 0 w 101600"/>
              <a:gd name="T9" fmla="*/ 50800 h 101600"/>
              <a:gd name="T10" fmla="*/ 3992 w 101600"/>
              <a:gd name="T11" fmla="*/ 70572 h 101600"/>
              <a:gd name="T12" fmla="*/ 14879 w 101600"/>
              <a:gd name="T13" fmla="*/ 86720 h 101600"/>
              <a:gd name="T14" fmla="*/ 31027 w 101600"/>
              <a:gd name="T15" fmla="*/ 97607 h 101600"/>
              <a:gd name="T16" fmla="*/ 50800 w 101600"/>
              <a:gd name="T17" fmla="*/ 101600 h 101600"/>
              <a:gd name="T18" fmla="*/ 70572 w 101600"/>
              <a:gd name="T19" fmla="*/ 97607 h 101600"/>
              <a:gd name="T20" fmla="*/ 86720 w 101600"/>
              <a:gd name="T21" fmla="*/ 86720 h 101600"/>
              <a:gd name="T22" fmla="*/ 97607 w 101600"/>
              <a:gd name="T23" fmla="*/ 70572 h 101600"/>
              <a:gd name="T24" fmla="*/ 101600 w 101600"/>
              <a:gd name="T25" fmla="*/ 50800 h 101600"/>
              <a:gd name="T26" fmla="*/ 97607 w 101600"/>
              <a:gd name="T27" fmla="*/ 31027 h 101600"/>
              <a:gd name="T28" fmla="*/ 86720 w 101600"/>
              <a:gd name="T29" fmla="*/ 14879 h 101600"/>
              <a:gd name="T30" fmla="*/ 70572 w 101600"/>
              <a:gd name="T31" fmla="*/ 3992 h 101600"/>
              <a:gd name="T32" fmla="*/ 50800 w 101600"/>
              <a:gd name="T33" fmla="*/ 0 h 101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600" h="101600">
                <a:moveTo>
                  <a:pt x="50800" y="0"/>
                </a:moveTo>
                <a:lnTo>
                  <a:pt x="31027" y="3992"/>
                </a:lnTo>
                <a:lnTo>
                  <a:pt x="14879" y="14879"/>
                </a:lnTo>
                <a:lnTo>
                  <a:pt x="3992" y="31027"/>
                </a:lnTo>
                <a:lnTo>
                  <a:pt x="0" y="50800"/>
                </a:lnTo>
                <a:lnTo>
                  <a:pt x="3992" y="70572"/>
                </a:lnTo>
                <a:lnTo>
                  <a:pt x="14879" y="86720"/>
                </a:lnTo>
                <a:lnTo>
                  <a:pt x="31027" y="97607"/>
                </a:lnTo>
                <a:lnTo>
                  <a:pt x="50800" y="101600"/>
                </a:lnTo>
                <a:lnTo>
                  <a:pt x="70572" y="97607"/>
                </a:lnTo>
                <a:lnTo>
                  <a:pt x="86720" y="86720"/>
                </a:lnTo>
                <a:lnTo>
                  <a:pt x="97607" y="70572"/>
                </a:lnTo>
                <a:lnTo>
                  <a:pt x="101600" y="50800"/>
                </a:lnTo>
                <a:lnTo>
                  <a:pt x="97607" y="31027"/>
                </a:lnTo>
                <a:lnTo>
                  <a:pt x="86720" y="14879"/>
                </a:lnTo>
                <a:lnTo>
                  <a:pt x="70572" y="3992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3" name="object 14"/>
          <p:cNvSpPr>
            <a:spLocks/>
          </p:cNvSpPr>
          <p:nvPr/>
        </p:nvSpPr>
        <p:spPr bwMode="auto">
          <a:xfrm>
            <a:off x="3509963" y="3962400"/>
            <a:ext cx="0" cy="1187450"/>
          </a:xfrm>
          <a:custGeom>
            <a:avLst/>
            <a:gdLst>
              <a:gd name="T0" fmla="*/ 0 h 1187450"/>
              <a:gd name="T1" fmla="*/ 1187450 h 1187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87450">
                <a:moveTo>
                  <a:pt x="0" y="0"/>
                </a:moveTo>
                <a:lnTo>
                  <a:pt x="0" y="118745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4" name="object 15"/>
          <p:cNvSpPr>
            <a:spLocks/>
          </p:cNvSpPr>
          <p:nvPr/>
        </p:nvSpPr>
        <p:spPr bwMode="auto">
          <a:xfrm>
            <a:off x="3492500" y="5099050"/>
            <a:ext cx="101600" cy="101600"/>
          </a:xfrm>
          <a:custGeom>
            <a:avLst/>
            <a:gdLst>
              <a:gd name="T0" fmla="*/ 50800 w 101600"/>
              <a:gd name="T1" fmla="*/ 0 h 101600"/>
              <a:gd name="T2" fmla="*/ 31027 w 101600"/>
              <a:gd name="T3" fmla="*/ 3992 h 101600"/>
              <a:gd name="T4" fmla="*/ 14879 w 101600"/>
              <a:gd name="T5" fmla="*/ 14879 h 101600"/>
              <a:gd name="T6" fmla="*/ 3992 w 101600"/>
              <a:gd name="T7" fmla="*/ 31027 h 101600"/>
              <a:gd name="T8" fmla="*/ 0 w 101600"/>
              <a:gd name="T9" fmla="*/ 50800 h 101600"/>
              <a:gd name="T10" fmla="*/ 3992 w 101600"/>
              <a:gd name="T11" fmla="*/ 70572 h 101600"/>
              <a:gd name="T12" fmla="*/ 14879 w 101600"/>
              <a:gd name="T13" fmla="*/ 86720 h 101600"/>
              <a:gd name="T14" fmla="*/ 31027 w 101600"/>
              <a:gd name="T15" fmla="*/ 97607 h 101600"/>
              <a:gd name="T16" fmla="*/ 50800 w 101600"/>
              <a:gd name="T17" fmla="*/ 101600 h 101600"/>
              <a:gd name="T18" fmla="*/ 70572 w 101600"/>
              <a:gd name="T19" fmla="*/ 97607 h 101600"/>
              <a:gd name="T20" fmla="*/ 86720 w 101600"/>
              <a:gd name="T21" fmla="*/ 86720 h 101600"/>
              <a:gd name="T22" fmla="*/ 97607 w 101600"/>
              <a:gd name="T23" fmla="*/ 70572 h 101600"/>
              <a:gd name="T24" fmla="*/ 101600 w 101600"/>
              <a:gd name="T25" fmla="*/ 50800 h 101600"/>
              <a:gd name="T26" fmla="*/ 97607 w 101600"/>
              <a:gd name="T27" fmla="*/ 31027 h 101600"/>
              <a:gd name="T28" fmla="*/ 86720 w 101600"/>
              <a:gd name="T29" fmla="*/ 14879 h 101600"/>
              <a:gd name="T30" fmla="*/ 70572 w 101600"/>
              <a:gd name="T31" fmla="*/ 3992 h 101600"/>
              <a:gd name="T32" fmla="*/ 50800 w 101600"/>
              <a:gd name="T33" fmla="*/ 0 h 101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600" h="101600">
                <a:moveTo>
                  <a:pt x="50800" y="0"/>
                </a:moveTo>
                <a:lnTo>
                  <a:pt x="31027" y="3992"/>
                </a:lnTo>
                <a:lnTo>
                  <a:pt x="14879" y="14879"/>
                </a:lnTo>
                <a:lnTo>
                  <a:pt x="3992" y="31027"/>
                </a:lnTo>
                <a:lnTo>
                  <a:pt x="0" y="50800"/>
                </a:lnTo>
                <a:lnTo>
                  <a:pt x="3992" y="70572"/>
                </a:lnTo>
                <a:lnTo>
                  <a:pt x="14879" y="86720"/>
                </a:lnTo>
                <a:lnTo>
                  <a:pt x="31027" y="97607"/>
                </a:lnTo>
                <a:lnTo>
                  <a:pt x="50800" y="101600"/>
                </a:lnTo>
                <a:lnTo>
                  <a:pt x="70572" y="97607"/>
                </a:lnTo>
                <a:lnTo>
                  <a:pt x="86720" y="86720"/>
                </a:lnTo>
                <a:lnTo>
                  <a:pt x="97607" y="70572"/>
                </a:lnTo>
                <a:lnTo>
                  <a:pt x="101600" y="50800"/>
                </a:lnTo>
                <a:lnTo>
                  <a:pt x="97607" y="31027"/>
                </a:lnTo>
                <a:lnTo>
                  <a:pt x="86720" y="14879"/>
                </a:lnTo>
                <a:lnTo>
                  <a:pt x="70572" y="3992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5" name="object 16"/>
          <p:cNvSpPr>
            <a:spLocks/>
          </p:cNvSpPr>
          <p:nvPr/>
        </p:nvSpPr>
        <p:spPr bwMode="auto">
          <a:xfrm>
            <a:off x="5511800" y="3962400"/>
            <a:ext cx="0" cy="1187450"/>
          </a:xfrm>
          <a:custGeom>
            <a:avLst/>
            <a:gdLst>
              <a:gd name="T0" fmla="*/ 0 h 1187450"/>
              <a:gd name="T1" fmla="*/ 1187450 h 1187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87450">
                <a:moveTo>
                  <a:pt x="0" y="0"/>
                </a:moveTo>
                <a:lnTo>
                  <a:pt x="0" y="118745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6" name="object 17"/>
          <p:cNvSpPr>
            <a:spLocks/>
          </p:cNvSpPr>
          <p:nvPr/>
        </p:nvSpPr>
        <p:spPr bwMode="auto">
          <a:xfrm>
            <a:off x="5461000" y="5099050"/>
            <a:ext cx="101600" cy="101600"/>
          </a:xfrm>
          <a:custGeom>
            <a:avLst/>
            <a:gdLst>
              <a:gd name="T0" fmla="*/ 50800 w 101600"/>
              <a:gd name="T1" fmla="*/ 0 h 101600"/>
              <a:gd name="T2" fmla="*/ 31027 w 101600"/>
              <a:gd name="T3" fmla="*/ 3992 h 101600"/>
              <a:gd name="T4" fmla="*/ 14879 w 101600"/>
              <a:gd name="T5" fmla="*/ 14879 h 101600"/>
              <a:gd name="T6" fmla="*/ 3992 w 101600"/>
              <a:gd name="T7" fmla="*/ 31027 h 101600"/>
              <a:gd name="T8" fmla="*/ 0 w 101600"/>
              <a:gd name="T9" fmla="*/ 50800 h 101600"/>
              <a:gd name="T10" fmla="*/ 3992 w 101600"/>
              <a:gd name="T11" fmla="*/ 70572 h 101600"/>
              <a:gd name="T12" fmla="*/ 14879 w 101600"/>
              <a:gd name="T13" fmla="*/ 86720 h 101600"/>
              <a:gd name="T14" fmla="*/ 31027 w 101600"/>
              <a:gd name="T15" fmla="*/ 97607 h 101600"/>
              <a:gd name="T16" fmla="*/ 50800 w 101600"/>
              <a:gd name="T17" fmla="*/ 101600 h 101600"/>
              <a:gd name="T18" fmla="*/ 70572 w 101600"/>
              <a:gd name="T19" fmla="*/ 97607 h 101600"/>
              <a:gd name="T20" fmla="*/ 86720 w 101600"/>
              <a:gd name="T21" fmla="*/ 86720 h 101600"/>
              <a:gd name="T22" fmla="*/ 97607 w 101600"/>
              <a:gd name="T23" fmla="*/ 70572 h 101600"/>
              <a:gd name="T24" fmla="*/ 101600 w 101600"/>
              <a:gd name="T25" fmla="*/ 50800 h 101600"/>
              <a:gd name="T26" fmla="*/ 97607 w 101600"/>
              <a:gd name="T27" fmla="*/ 31027 h 101600"/>
              <a:gd name="T28" fmla="*/ 86720 w 101600"/>
              <a:gd name="T29" fmla="*/ 14879 h 101600"/>
              <a:gd name="T30" fmla="*/ 70572 w 101600"/>
              <a:gd name="T31" fmla="*/ 3992 h 101600"/>
              <a:gd name="T32" fmla="*/ 50800 w 101600"/>
              <a:gd name="T33" fmla="*/ 0 h 101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600" h="101600">
                <a:moveTo>
                  <a:pt x="50800" y="0"/>
                </a:moveTo>
                <a:lnTo>
                  <a:pt x="31027" y="3992"/>
                </a:lnTo>
                <a:lnTo>
                  <a:pt x="14879" y="14879"/>
                </a:lnTo>
                <a:lnTo>
                  <a:pt x="3992" y="31027"/>
                </a:lnTo>
                <a:lnTo>
                  <a:pt x="0" y="50800"/>
                </a:lnTo>
                <a:lnTo>
                  <a:pt x="3992" y="70572"/>
                </a:lnTo>
                <a:lnTo>
                  <a:pt x="14879" y="86720"/>
                </a:lnTo>
                <a:lnTo>
                  <a:pt x="31027" y="97607"/>
                </a:lnTo>
                <a:lnTo>
                  <a:pt x="50800" y="101600"/>
                </a:lnTo>
                <a:lnTo>
                  <a:pt x="70572" y="97607"/>
                </a:lnTo>
                <a:lnTo>
                  <a:pt x="86720" y="86720"/>
                </a:lnTo>
                <a:lnTo>
                  <a:pt x="97607" y="70572"/>
                </a:lnTo>
                <a:lnTo>
                  <a:pt x="101600" y="50800"/>
                </a:lnTo>
                <a:lnTo>
                  <a:pt x="97607" y="31027"/>
                </a:lnTo>
                <a:lnTo>
                  <a:pt x="86720" y="14879"/>
                </a:lnTo>
                <a:lnTo>
                  <a:pt x="70572" y="3992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7" name="object 18"/>
          <p:cNvSpPr>
            <a:spLocks/>
          </p:cNvSpPr>
          <p:nvPr/>
        </p:nvSpPr>
        <p:spPr bwMode="auto">
          <a:xfrm>
            <a:off x="7505700" y="3962400"/>
            <a:ext cx="0" cy="1187450"/>
          </a:xfrm>
          <a:custGeom>
            <a:avLst/>
            <a:gdLst>
              <a:gd name="T0" fmla="*/ 0 h 1187450"/>
              <a:gd name="T1" fmla="*/ 1187450 h 1187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87450">
                <a:moveTo>
                  <a:pt x="0" y="0"/>
                </a:moveTo>
                <a:lnTo>
                  <a:pt x="0" y="118745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8" name="object 19"/>
          <p:cNvSpPr>
            <a:spLocks/>
          </p:cNvSpPr>
          <p:nvPr/>
        </p:nvSpPr>
        <p:spPr bwMode="auto">
          <a:xfrm>
            <a:off x="7454900" y="5099050"/>
            <a:ext cx="101600" cy="101600"/>
          </a:xfrm>
          <a:custGeom>
            <a:avLst/>
            <a:gdLst>
              <a:gd name="T0" fmla="*/ 50800 w 101600"/>
              <a:gd name="T1" fmla="*/ 0 h 101600"/>
              <a:gd name="T2" fmla="*/ 31027 w 101600"/>
              <a:gd name="T3" fmla="*/ 3992 h 101600"/>
              <a:gd name="T4" fmla="*/ 14879 w 101600"/>
              <a:gd name="T5" fmla="*/ 14879 h 101600"/>
              <a:gd name="T6" fmla="*/ 3992 w 101600"/>
              <a:gd name="T7" fmla="*/ 31027 h 101600"/>
              <a:gd name="T8" fmla="*/ 0 w 101600"/>
              <a:gd name="T9" fmla="*/ 50800 h 101600"/>
              <a:gd name="T10" fmla="*/ 3992 w 101600"/>
              <a:gd name="T11" fmla="*/ 70572 h 101600"/>
              <a:gd name="T12" fmla="*/ 14879 w 101600"/>
              <a:gd name="T13" fmla="*/ 86720 h 101600"/>
              <a:gd name="T14" fmla="*/ 31027 w 101600"/>
              <a:gd name="T15" fmla="*/ 97607 h 101600"/>
              <a:gd name="T16" fmla="*/ 50800 w 101600"/>
              <a:gd name="T17" fmla="*/ 101600 h 101600"/>
              <a:gd name="T18" fmla="*/ 70572 w 101600"/>
              <a:gd name="T19" fmla="*/ 97607 h 101600"/>
              <a:gd name="T20" fmla="*/ 86720 w 101600"/>
              <a:gd name="T21" fmla="*/ 86720 h 101600"/>
              <a:gd name="T22" fmla="*/ 97607 w 101600"/>
              <a:gd name="T23" fmla="*/ 70572 h 101600"/>
              <a:gd name="T24" fmla="*/ 101600 w 101600"/>
              <a:gd name="T25" fmla="*/ 50800 h 101600"/>
              <a:gd name="T26" fmla="*/ 97607 w 101600"/>
              <a:gd name="T27" fmla="*/ 31027 h 101600"/>
              <a:gd name="T28" fmla="*/ 86720 w 101600"/>
              <a:gd name="T29" fmla="*/ 14879 h 101600"/>
              <a:gd name="T30" fmla="*/ 70572 w 101600"/>
              <a:gd name="T31" fmla="*/ 3992 h 101600"/>
              <a:gd name="T32" fmla="*/ 50800 w 101600"/>
              <a:gd name="T33" fmla="*/ 0 h 101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600" h="101600">
                <a:moveTo>
                  <a:pt x="50800" y="0"/>
                </a:moveTo>
                <a:lnTo>
                  <a:pt x="31027" y="3992"/>
                </a:lnTo>
                <a:lnTo>
                  <a:pt x="14879" y="14879"/>
                </a:lnTo>
                <a:lnTo>
                  <a:pt x="3992" y="31027"/>
                </a:lnTo>
                <a:lnTo>
                  <a:pt x="0" y="50800"/>
                </a:lnTo>
                <a:lnTo>
                  <a:pt x="3992" y="70572"/>
                </a:lnTo>
                <a:lnTo>
                  <a:pt x="14879" y="86720"/>
                </a:lnTo>
                <a:lnTo>
                  <a:pt x="31027" y="97607"/>
                </a:lnTo>
                <a:lnTo>
                  <a:pt x="50800" y="101600"/>
                </a:lnTo>
                <a:lnTo>
                  <a:pt x="70572" y="97607"/>
                </a:lnTo>
                <a:lnTo>
                  <a:pt x="86720" y="86720"/>
                </a:lnTo>
                <a:lnTo>
                  <a:pt x="97607" y="70572"/>
                </a:lnTo>
                <a:lnTo>
                  <a:pt x="101600" y="50800"/>
                </a:lnTo>
                <a:lnTo>
                  <a:pt x="97607" y="31027"/>
                </a:lnTo>
                <a:lnTo>
                  <a:pt x="86720" y="14879"/>
                </a:lnTo>
                <a:lnTo>
                  <a:pt x="70572" y="3992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9" name="object 20"/>
          <p:cNvSpPr>
            <a:spLocks/>
          </p:cNvSpPr>
          <p:nvPr/>
        </p:nvSpPr>
        <p:spPr bwMode="auto">
          <a:xfrm>
            <a:off x="9474200" y="3962400"/>
            <a:ext cx="0" cy="1187450"/>
          </a:xfrm>
          <a:custGeom>
            <a:avLst/>
            <a:gdLst>
              <a:gd name="T0" fmla="*/ 0 h 1187450"/>
              <a:gd name="T1" fmla="*/ 1187450 h 1187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87450">
                <a:moveTo>
                  <a:pt x="0" y="0"/>
                </a:moveTo>
                <a:lnTo>
                  <a:pt x="0" y="118745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object 21"/>
          <p:cNvSpPr>
            <a:spLocks/>
          </p:cNvSpPr>
          <p:nvPr/>
        </p:nvSpPr>
        <p:spPr bwMode="auto">
          <a:xfrm>
            <a:off x="9423400" y="5099050"/>
            <a:ext cx="101600" cy="101600"/>
          </a:xfrm>
          <a:custGeom>
            <a:avLst/>
            <a:gdLst>
              <a:gd name="T0" fmla="*/ 50800 w 101600"/>
              <a:gd name="T1" fmla="*/ 0 h 101600"/>
              <a:gd name="T2" fmla="*/ 31027 w 101600"/>
              <a:gd name="T3" fmla="*/ 3992 h 101600"/>
              <a:gd name="T4" fmla="*/ 14879 w 101600"/>
              <a:gd name="T5" fmla="*/ 14879 h 101600"/>
              <a:gd name="T6" fmla="*/ 3992 w 101600"/>
              <a:gd name="T7" fmla="*/ 31027 h 101600"/>
              <a:gd name="T8" fmla="*/ 0 w 101600"/>
              <a:gd name="T9" fmla="*/ 50800 h 101600"/>
              <a:gd name="T10" fmla="*/ 3992 w 101600"/>
              <a:gd name="T11" fmla="*/ 70572 h 101600"/>
              <a:gd name="T12" fmla="*/ 14879 w 101600"/>
              <a:gd name="T13" fmla="*/ 86720 h 101600"/>
              <a:gd name="T14" fmla="*/ 31027 w 101600"/>
              <a:gd name="T15" fmla="*/ 97607 h 101600"/>
              <a:gd name="T16" fmla="*/ 50800 w 101600"/>
              <a:gd name="T17" fmla="*/ 101600 h 101600"/>
              <a:gd name="T18" fmla="*/ 70572 w 101600"/>
              <a:gd name="T19" fmla="*/ 97607 h 101600"/>
              <a:gd name="T20" fmla="*/ 86720 w 101600"/>
              <a:gd name="T21" fmla="*/ 86720 h 101600"/>
              <a:gd name="T22" fmla="*/ 97607 w 101600"/>
              <a:gd name="T23" fmla="*/ 70572 h 101600"/>
              <a:gd name="T24" fmla="*/ 101600 w 101600"/>
              <a:gd name="T25" fmla="*/ 50800 h 101600"/>
              <a:gd name="T26" fmla="*/ 97607 w 101600"/>
              <a:gd name="T27" fmla="*/ 31027 h 101600"/>
              <a:gd name="T28" fmla="*/ 86720 w 101600"/>
              <a:gd name="T29" fmla="*/ 14879 h 101600"/>
              <a:gd name="T30" fmla="*/ 70572 w 101600"/>
              <a:gd name="T31" fmla="*/ 3992 h 101600"/>
              <a:gd name="T32" fmla="*/ 50800 w 101600"/>
              <a:gd name="T33" fmla="*/ 0 h 101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600" h="101600">
                <a:moveTo>
                  <a:pt x="50800" y="0"/>
                </a:moveTo>
                <a:lnTo>
                  <a:pt x="31027" y="3992"/>
                </a:lnTo>
                <a:lnTo>
                  <a:pt x="14879" y="14879"/>
                </a:lnTo>
                <a:lnTo>
                  <a:pt x="3992" y="31027"/>
                </a:lnTo>
                <a:lnTo>
                  <a:pt x="0" y="50800"/>
                </a:lnTo>
                <a:lnTo>
                  <a:pt x="3992" y="70572"/>
                </a:lnTo>
                <a:lnTo>
                  <a:pt x="14879" y="86720"/>
                </a:lnTo>
                <a:lnTo>
                  <a:pt x="31027" y="97607"/>
                </a:lnTo>
                <a:lnTo>
                  <a:pt x="50800" y="101600"/>
                </a:lnTo>
                <a:lnTo>
                  <a:pt x="70572" y="97607"/>
                </a:lnTo>
                <a:lnTo>
                  <a:pt x="86720" y="86720"/>
                </a:lnTo>
                <a:lnTo>
                  <a:pt x="97607" y="70572"/>
                </a:lnTo>
                <a:lnTo>
                  <a:pt x="101600" y="50800"/>
                </a:lnTo>
                <a:lnTo>
                  <a:pt x="97607" y="31027"/>
                </a:lnTo>
                <a:lnTo>
                  <a:pt x="86720" y="14879"/>
                </a:lnTo>
                <a:lnTo>
                  <a:pt x="70572" y="3992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1" name="object 22"/>
          <p:cNvSpPr>
            <a:spLocks/>
          </p:cNvSpPr>
          <p:nvPr/>
        </p:nvSpPr>
        <p:spPr bwMode="auto">
          <a:xfrm>
            <a:off x="11468100" y="3962400"/>
            <a:ext cx="0" cy="1187450"/>
          </a:xfrm>
          <a:custGeom>
            <a:avLst/>
            <a:gdLst>
              <a:gd name="T0" fmla="*/ 0 h 1187450"/>
              <a:gd name="T1" fmla="*/ 1187450 h 1187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87450">
                <a:moveTo>
                  <a:pt x="0" y="0"/>
                </a:moveTo>
                <a:lnTo>
                  <a:pt x="0" y="118745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2" name="object 23"/>
          <p:cNvSpPr>
            <a:spLocks/>
          </p:cNvSpPr>
          <p:nvPr/>
        </p:nvSpPr>
        <p:spPr bwMode="auto">
          <a:xfrm>
            <a:off x="11417300" y="5099050"/>
            <a:ext cx="101600" cy="101600"/>
          </a:xfrm>
          <a:custGeom>
            <a:avLst/>
            <a:gdLst>
              <a:gd name="T0" fmla="*/ 50800 w 101600"/>
              <a:gd name="T1" fmla="*/ 0 h 101600"/>
              <a:gd name="T2" fmla="*/ 31027 w 101600"/>
              <a:gd name="T3" fmla="*/ 3992 h 101600"/>
              <a:gd name="T4" fmla="*/ 14879 w 101600"/>
              <a:gd name="T5" fmla="*/ 14879 h 101600"/>
              <a:gd name="T6" fmla="*/ 3992 w 101600"/>
              <a:gd name="T7" fmla="*/ 31027 h 101600"/>
              <a:gd name="T8" fmla="*/ 0 w 101600"/>
              <a:gd name="T9" fmla="*/ 50800 h 101600"/>
              <a:gd name="T10" fmla="*/ 3992 w 101600"/>
              <a:gd name="T11" fmla="*/ 70572 h 101600"/>
              <a:gd name="T12" fmla="*/ 14879 w 101600"/>
              <a:gd name="T13" fmla="*/ 86720 h 101600"/>
              <a:gd name="T14" fmla="*/ 31027 w 101600"/>
              <a:gd name="T15" fmla="*/ 97607 h 101600"/>
              <a:gd name="T16" fmla="*/ 50800 w 101600"/>
              <a:gd name="T17" fmla="*/ 101600 h 101600"/>
              <a:gd name="T18" fmla="*/ 70572 w 101600"/>
              <a:gd name="T19" fmla="*/ 97607 h 101600"/>
              <a:gd name="T20" fmla="*/ 86720 w 101600"/>
              <a:gd name="T21" fmla="*/ 86720 h 101600"/>
              <a:gd name="T22" fmla="*/ 97607 w 101600"/>
              <a:gd name="T23" fmla="*/ 70572 h 101600"/>
              <a:gd name="T24" fmla="*/ 101600 w 101600"/>
              <a:gd name="T25" fmla="*/ 50800 h 101600"/>
              <a:gd name="T26" fmla="*/ 97607 w 101600"/>
              <a:gd name="T27" fmla="*/ 31027 h 101600"/>
              <a:gd name="T28" fmla="*/ 86720 w 101600"/>
              <a:gd name="T29" fmla="*/ 14879 h 101600"/>
              <a:gd name="T30" fmla="*/ 70572 w 101600"/>
              <a:gd name="T31" fmla="*/ 3992 h 101600"/>
              <a:gd name="T32" fmla="*/ 50800 w 101600"/>
              <a:gd name="T33" fmla="*/ 0 h 101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600" h="101600">
                <a:moveTo>
                  <a:pt x="50800" y="0"/>
                </a:moveTo>
                <a:lnTo>
                  <a:pt x="31027" y="3992"/>
                </a:lnTo>
                <a:lnTo>
                  <a:pt x="14879" y="14879"/>
                </a:lnTo>
                <a:lnTo>
                  <a:pt x="3992" y="31027"/>
                </a:lnTo>
                <a:lnTo>
                  <a:pt x="0" y="50800"/>
                </a:lnTo>
                <a:lnTo>
                  <a:pt x="3992" y="70572"/>
                </a:lnTo>
                <a:lnTo>
                  <a:pt x="14879" y="86720"/>
                </a:lnTo>
                <a:lnTo>
                  <a:pt x="31027" y="97607"/>
                </a:lnTo>
                <a:lnTo>
                  <a:pt x="50800" y="101600"/>
                </a:lnTo>
                <a:lnTo>
                  <a:pt x="70572" y="97607"/>
                </a:lnTo>
                <a:lnTo>
                  <a:pt x="86720" y="86720"/>
                </a:lnTo>
                <a:lnTo>
                  <a:pt x="97607" y="70572"/>
                </a:lnTo>
                <a:lnTo>
                  <a:pt x="101600" y="50800"/>
                </a:lnTo>
                <a:lnTo>
                  <a:pt x="97607" y="31027"/>
                </a:lnTo>
                <a:lnTo>
                  <a:pt x="86720" y="14879"/>
                </a:lnTo>
                <a:lnTo>
                  <a:pt x="70572" y="3992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3" name="object 24"/>
          <p:cNvSpPr>
            <a:spLocks/>
          </p:cNvSpPr>
          <p:nvPr/>
        </p:nvSpPr>
        <p:spPr bwMode="auto">
          <a:xfrm>
            <a:off x="558800" y="2133600"/>
            <a:ext cx="1828800" cy="1828800"/>
          </a:xfrm>
          <a:custGeom>
            <a:avLst/>
            <a:gdLst>
              <a:gd name="T0" fmla="*/ 962962 w 1828800"/>
              <a:gd name="T1" fmla="*/ 1827532 h 1828800"/>
              <a:gd name="T2" fmla="*/ 1058043 w 1828800"/>
              <a:gd name="T3" fmla="*/ 1817582 h 1828800"/>
              <a:gd name="T4" fmla="*/ 1149978 w 1828800"/>
              <a:gd name="T5" fmla="*/ 1798166 h 1828800"/>
              <a:gd name="T6" fmla="*/ 1238261 w 1828800"/>
              <a:gd name="T7" fmla="*/ 1769790 h 1828800"/>
              <a:gd name="T8" fmla="*/ 1322387 w 1828800"/>
              <a:gd name="T9" fmla="*/ 1732960 h 1828800"/>
              <a:gd name="T10" fmla="*/ 1401850 w 1828800"/>
              <a:gd name="T11" fmla="*/ 1688180 h 1828800"/>
              <a:gd name="T12" fmla="*/ 1476145 w 1828800"/>
              <a:gd name="T13" fmla="*/ 1635957 h 1828800"/>
              <a:gd name="T14" fmla="*/ 1544766 w 1828800"/>
              <a:gd name="T15" fmla="*/ 1576795 h 1828800"/>
              <a:gd name="T16" fmla="*/ 1607207 w 1828800"/>
              <a:gd name="T17" fmla="*/ 1511202 h 1828800"/>
              <a:gd name="T18" fmla="*/ 1662964 w 1828800"/>
              <a:gd name="T19" fmla="*/ 1439681 h 1828800"/>
              <a:gd name="T20" fmla="*/ 1711529 w 1828800"/>
              <a:gd name="T21" fmla="*/ 1362739 h 1828800"/>
              <a:gd name="T22" fmla="*/ 1752398 w 1828800"/>
              <a:gd name="T23" fmla="*/ 1280881 h 1828800"/>
              <a:gd name="T24" fmla="*/ 1785065 w 1828800"/>
              <a:gd name="T25" fmla="*/ 1194612 h 1828800"/>
              <a:gd name="T26" fmla="*/ 1809025 w 1828800"/>
              <a:gd name="T27" fmla="*/ 1104439 h 1828800"/>
              <a:gd name="T28" fmla="*/ 1823772 w 1828800"/>
              <a:gd name="T29" fmla="*/ 1010866 h 1828800"/>
              <a:gd name="T30" fmla="*/ 1828800 w 1828800"/>
              <a:gd name="T31" fmla="*/ 914400 h 1828800"/>
              <a:gd name="T32" fmla="*/ 1823772 w 1828800"/>
              <a:gd name="T33" fmla="*/ 817933 h 1828800"/>
              <a:gd name="T34" fmla="*/ 1809025 w 1828800"/>
              <a:gd name="T35" fmla="*/ 724360 h 1828800"/>
              <a:gd name="T36" fmla="*/ 1785065 w 1828800"/>
              <a:gd name="T37" fmla="*/ 634187 h 1828800"/>
              <a:gd name="T38" fmla="*/ 1752398 w 1828800"/>
              <a:gd name="T39" fmla="*/ 547918 h 1828800"/>
              <a:gd name="T40" fmla="*/ 1711529 w 1828800"/>
              <a:gd name="T41" fmla="*/ 466060 h 1828800"/>
              <a:gd name="T42" fmla="*/ 1662964 w 1828800"/>
              <a:gd name="T43" fmla="*/ 389118 h 1828800"/>
              <a:gd name="T44" fmla="*/ 1607207 w 1828800"/>
              <a:gd name="T45" fmla="*/ 317597 h 1828800"/>
              <a:gd name="T46" fmla="*/ 1544766 w 1828800"/>
              <a:gd name="T47" fmla="*/ 252004 h 1828800"/>
              <a:gd name="T48" fmla="*/ 1476145 w 1828800"/>
              <a:gd name="T49" fmla="*/ 192842 h 1828800"/>
              <a:gd name="T50" fmla="*/ 1401850 w 1828800"/>
              <a:gd name="T51" fmla="*/ 140619 h 1828800"/>
              <a:gd name="T52" fmla="*/ 1322387 w 1828800"/>
              <a:gd name="T53" fmla="*/ 95839 h 1828800"/>
              <a:gd name="T54" fmla="*/ 1238261 w 1828800"/>
              <a:gd name="T55" fmla="*/ 59009 h 1828800"/>
              <a:gd name="T56" fmla="*/ 1149978 w 1828800"/>
              <a:gd name="T57" fmla="*/ 30633 h 1828800"/>
              <a:gd name="T58" fmla="*/ 1058043 w 1828800"/>
              <a:gd name="T59" fmla="*/ 11217 h 1828800"/>
              <a:gd name="T60" fmla="*/ 962962 w 1828800"/>
              <a:gd name="T61" fmla="*/ 1267 h 1828800"/>
              <a:gd name="T62" fmla="*/ 865837 w 1828800"/>
              <a:gd name="T63" fmla="*/ 1267 h 1828800"/>
              <a:gd name="T64" fmla="*/ 770756 w 1828800"/>
              <a:gd name="T65" fmla="*/ 11217 h 1828800"/>
              <a:gd name="T66" fmla="*/ 678821 w 1828800"/>
              <a:gd name="T67" fmla="*/ 30633 h 1828800"/>
              <a:gd name="T68" fmla="*/ 590538 w 1828800"/>
              <a:gd name="T69" fmla="*/ 59009 h 1828800"/>
              <a:gd name="T70" fmla="*/ 506412 w 1828800"/>
              <a:gd name="T71" fmla="*/ 95839 h 1828800"/>
              <a:gd name="T72" fmla="*/ 426949 w 1828800"/>
              <a:gd name="T73" fmla="*/ 140619 h 1828800"/>
              <a:gd name="T74" fmla="*/ 352654 w 1828800"/>
              <a:gd name="T75" fmla="*/ 192842 h 1828800"/>
              <a:gd name="T76" fmla="*/ 284033 w 1828800"/>
              <a:gd name="T77" fmla="*/ 252004 h 1828800"/>
              <a:gd name="T78" fmla="*/ 221592 w 1828800"/>
              <a:gd name="T79" fmla="*/ 317597 h 1828800"/>
              <a:gd name="T80" fmla="*/ 165835 w 1828800"/>
              <a:gd name="T81" fmla="*/ 389118 h 1828800"/>
              <a:gd name="T82" fmla="*/ 117270 w 1828800"/>
              <a:gd name="T83" fmla="*/ 466060 h 1828800"/>
              <a:gd name="T84" fmla="*/ 76401 w 1828800"/>
              <a:gd name="T85" fmla="*/ 547918 h 1828800"/>
              <a:gd name="T86" fmla="*/ 43734 w 1828800"/>
              <a:gd name="T87" fmla="*/ 634187 h 1828800"/>
              <a:gd name="T88" fmla="*/ 19774 w 1828800"/>
              <a:gd name="T89" fmla="*/ 724360 h 1828800"/>
              <a:gd name="T90" fmla="*/ 5027 w 1828800"/>
              <a:gd name="T91" fmla="*/ 817933 h 1828800"/>
              <a:gd name="T92" fmla="*/ 0 w 1828800"/>
              <a:gd name="T93" fmla="*/ 914400 h 1828800"/>
              <a:gd name="T94" fmla="*/ 5027 w 1828800"/>
              <a:gd name="T95" fmla="*/ 1010866 h 1828800"/>
              <a:gd name="T96" fmla="*/ 19774 w 1828800"/>
              <a:gd name="T97" fmla="*/ 1104439 h 1828800"/>
              <a:gd name="T98" fmla="*/ 43734 w 1828800"/>
              <a:gd name="T99" fmla="*/ 1194612 h 1828800"/>
              <a:gd name="T100" fmla="*/ 76401 w 1828800"/>
              <a:gd name="T101" fmla="*/ 1280881 h 1828800"/>
              <a:gd name="T102" fmla="*/ 117270 w 1828800"/>
              <a:gd name="T103" fmla="*/ 1362739 h 1828800"/>
              <a:gd name="T104" fmla="*/ 165835 w 1828800"/>
              <a:gd name="T105" fmla="*/ 1439681 h 1828800"/>
              <a:gd name="T106" fmla="*/ 221592 w 1828800"/>
              <a:gd name="T107" fmla="*/ 1511202 h 1828800"/>
              <a:gd name="T108" fmla="*/ 284033 w 1828800"/>
              <a:gd name="T109" fmla="*/ 1576795 h 1828800"/>
              <a:gd name="T110" fmla="*/ 352654 w 1828800"/>
              <a:gd name="T111" fmla="*/ 1635957 h 1828800"/>
              <a:gd name="T112" fmla="*/ 426949 w 1828800"/>
              <a:gd name="T113" fmla="*/ 1688180 h 1828800"/>
              <a:gd name="T114" fmla="*/ 506412 w 1828800"/>
              <a:gd name="T115" fmla="*/ 1732960 h 1828800"/>
              <a:gd name="T116" fmla="*/ 590538 w 1828800"/>
              <a:gd name="T117" fmla="*/ 1769790 h 1828800"/>
              <a:gd name="T118" fmla="*/ 678821 w 1828800"/>
              <a:gd name="T119" fmla="*/ 1798166 h 1828800"/>
              <a:gd name="T120" fmla="*/ 770756 w 1828800"/>
              <a:gd name="T121" fmla="*/ 1817582 h 1828800"/>
              <a:gd name="T122" fmla="*/ 865837 w 1828800"/>
              <a:gd name="T123" fmla="*/ 1827532 h 18288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28800" h="1828800">
                <a:moveTo>
                  <a:pt x="914400" y="1828800"/>
                </a:moveTo>
                <a:lnTo>
                  <a:pt x="962962" y="1827532"/>
                </a:lnTo>
                <a:lnTo>
                  <a:pt x="1010864" y="1823772"/>
                </a:lnTo>
                <a:lnTo>
                  <a:pt x="1058043" y="1817582"/>
                </a:lnTo>
                <a:lnTo>
                  <a:pt x="1104435" y="1809026"/>
                </a:lnTo>
                <a:lnTo>
                  <a:pt x="1149978" y="1798166"/>
                </a:lnTo>
                <a:lnTo>
                  <a:pt x="1194607" y="1785067"/>
                </a:lnTo>
                <a:lnTo>
                  <a:pt x="1238261" y="1769790"/>
                </a:lnTo>
                <a:lnTo>
                  <a:pt x="1280875" y="1752400"/>
                </a:lnTo>
                <a:lnTo>
                  <a:pt x="1322387" y="1732960"/>
                </a:lnTo>
                <a:lnTo>
                  <a:pt x="1362733" y="1711532"/>
                </a:lnTo>
                <a:lnTo>
                  <a:pt x="1401850" y="1688180"/>
                </a:lnTo>
                <a:lnTo>
                  <a:pt x="1439675" y="1662967"/>
                </a:lnTo>
                <a:lnTo>
                  <a:pt x="1476145" y="1635957"/>
                </a:lnTo>
                <a:lnTo>
                  <a:pt x="1511197" y="1607212"/>
                </a:lnTo>
                <a:lnTo>
                  <a:pt x="1544766" y="1576795"/>
                </a:lnTo>
                <a:lnTo>
                  <a:pt x="1576791" y="1544771"/>
                </a:lnTo>
                <a:lnTo>
                  <a:pt x="1607207" y="1511202"/>
                </a:lnTo>
                <a:lnTo>
                  <a:pt x="1635953" y="1476151"/>
                </a:lnTo>
                <a:lnTo>
                  <a:pt x="1662964" y="1439681"/>
                </a:lnTo>
                <a:lnTo>
                  <a:pt x="1688177" y="1401856"/>
                </a:lnTo>
                <a:lnTo>
                  <a:pt x="1711529" y="1362739"/>
                </a:lnTo>
                <a:lnTo>
                  <a:pt x="1732957" y="1322393"/>
                </a:lnTo>
                <a:lnTo>
                  <a:pt x="1752398" y="1280881"/>
                </a:lnTo>
                <a:lnTo>
                  <a:pt x="1769789" y="1238266"/>
                </a:lnTo>
                <a:lnTo>
                  <a:pt x="1785065" y="1194612"/>
                </a:lnTo>
                <a:lnTo>
                  <a:pt x="1798165" y="1149982"/>
                </a:lnTo>
                <a:lnTo>
                  <a:pt x="1809025" y="1104439"/>
                </a:lnTo>
                <a:lnTo>
                  <a:pt x="1817582" y="1058046"/>
                </a:lnTo>
                <a:lnTo>
                  <a:pt x="1823772" y="1010866"/>
                </a:lnTo>
                <a:lnTo>
                  <a:pt x="1827532" y="962963"/>
                </a:lnTo>
                <a:lnTo>
                  <a:pt x="1828800" y="914400"/>
                </a:lnTo>
                <a:lnTo>
                  <a:pt x="1827532" y="865836"/>
                </a:lnTo>
                <a:lnTo>
                  <a:pt x="1823772" y="817933"/>
                </a:lnTo>
                <a:lnTo>
                  <a:pt x="1817582" y="770753"/>
                </a:lnTo>
                <a:lnTo>
                  <a:pt x="1809025" y="724360"/>
                </a:lnTo>
                <a:lnTo>
                  <a:pt x="1798165" y="678817"/>
                </a:lnTo>
                <a:lnTo>
                  <a:pt x="1785065" y="634187"/>
                </a:lnTo>
                <a:lnTo>
                  <a:pt x="1769789" y="590533"/>
                </a:lnTo>
                <a:lnTo>
                  <a:pt x="1752398" y="547918"/>
                </a:lnTo>
                <a:lnTo>
                  <a:pt x="1732957" y="506406"/>
                </a:lnTo>
                <a:lnTo>
                  <a:pt x="1711529" y="466060"/>
                </a:lnTo>
                <a:lnTo>
                  <a:pt x="1688177" y="426943"/>
                </a:lnTo>
                <a:lnTo>
                  <a:pt x="1662964" y="389118"/>
                </a:lnTo>
                <a:lnTo>
                  <a:pt x="1635953" y="352648"/>
                </a:lnTo>
                <a:lnTo>
                  <a:pt x="1607207" y="317597"/>
                </a:lnTo>
                <a:lnTo>
                  <a:pt x="1576791" y="284028"/>
                </a:lnTo>
                <a:lnTo>
                  <a:pt x="1544766" y="252004"/>
                </a:lnTo>
                <a:lnTo>
                  <a:pt x="1511197" y="221587"/>
                </a:lnTo>
                <a:lnTo>
                  <a:pt x="1476145" y="192842"/>
                </a:lnTo>
                <a:lnTo>
                  <a:pt x="1439675" y="165832"/>
                </a:lnTo>
                <a:lnTo>
                  <a:pt x="1401850" y="140619"/>
                </a:lnTo>
                <a:lnTo>
                  <a:pt x="1362733" y="117267"/>
                </a:lnTo>
                <a:lnTo>
                  <a:pt x="1322387" y="95839"/>
                </a:lnTo>
                <a:lnTo>
                  <a:pt x="1280875" y="76399"/>
                </a:lnTo>
                <a:lnTo>
                  <a:pt x="1238261" y="59009"/>
                </a:lnTo>
                <a:lnTo>
                  <a:pt x="1194607" y="43732"/>
                </a:lnTo>
                <a:lnTo>
                  <a:pt x="1149978" y="30633"/>
                </a:lnTo>
                <a:lnTo>
                  <a:pt x="1104435" y="19773"/>
                </a:lnTo>
                <a:lnTo>
                  <a:pt x="1058043" y="11217"/>
                </a:lnTo>
                <a:lnTo>
                  <a:pt x="1010864" y="5027"/>
                </a:lnTo>
                <a:lnTo>
                  <a:pt x="962962" y="1267"/>
                </a:lnTo>
                <a:lnTo>
                  <a:pt x="914400" y="0"/>
                </a:lnTo>
                <a:lnTo>
                  <a:pt x="865837" y="1267"/>
                </a:lnTo>
                <a:lnTo>
                  <a:pt x="817935" y="5027"/>
                </a:lnTo>
                <a:lnTo>
                  <a:pt x="770756" y="11217"/>
                </a:lnTo>
                <a:lnTo>
                  <a:pt x="724364" y="19773"/>
                </a:lnTo>
                <a:lnTo>
                  <a:pt x="678821" y="30633"/>
                </a:lnTo>
                <a:lnTo>
                  <a:pt x="634192" y="43732"/>
                </a:lnTo>
                <a:lnTo>
                  <a:pt x="590538" y="59009"/>
                </a:lnTo>
                <a:lnTo>
                  <a:pt x="547924" y="76399"/>
                </a:lnTo>
                <a:lnTo>
                  <a:pt x="506412" y="95839"/>
                </a:lnTo>
                <a:lnTo>
                  <a:pt x="466066" y="117267"/>
                </a:lnTo>
                <a:lnTo>
                  <a:pt x="426949" y="140619"/>
                </a:lnTo>
                <a:lnTo>
                  <a:pt x="389124" y="165832"/>
                </a:lnTo>
                <a:lnTo>
                  <a:pt x="352654" y="192842"/>
                </a:lnTo>
                <a:lnTo>
                  <a:pt x="317602" y="221587"/>
                </a:lnTo>
                <a:lnTo>
                  <a:pt x="284033" y="252004"/>
                </a:lnTo>
                <a:lnTo>
                  <a:pt x="252008" y="284028"/>
                </a:lnTo>
                <a:lnTo>
                  <a:pt x="221592" y="317597"/>
                </a:lnTo>
                <a:lnTo>
                  <a:pt x="192846" y="352648"/>
                </a:lnTo>
                <a:lnTo>
                  <a:pt x="165835" y="389118"/>
                </a:lnTo>
                <a:lnTo>
                  <a:pt x="140622" y="426943"/>
                </a:lnTo>
                <a:lnTo>
                  <a:pt x="117270" y="466060"/>
                </a:lnTo>
                <a:lnTo>
                  <a:pt x="95842" y="506406"/>
                </a:lnTo>
                <a:lnTo>
                  <a:pt x="76401" y="547918"/>
                </a:lnTo>
                <a:lnTo>
                  <a:pt x="59010" y="590533"/>
                </a:lnTo>
                <a:lnTo>
                  <a:pt x="43734" y="634187"/>
                </a:lnTo>
                <a:lnTo>
                  <a:pt x="30634" y="678817"/>
                </a:lnTo>
                <a:lnTo>
                  <a:pt x="19774" y="724360"/>
                </a:lnTo>
                <a:lnTo>
                  <a:pt x="11217" y="770753"/>
                </a:lnTo>
                <a:lnTo>
                  <a:pt x="5027" y="817933"/>
                </a:lnTo>
                <a:lnTo>
                  <a:pt x="1267" y="865836"/>
                </a:lnTo>
                <a:lnTo>
                  <a:pt x="0" y="914400"/>
                </a:lnTo>
                <a:lnTo>
                  <a:pt x="1267" y="962963"/>
                </a:lnTo>
                <a:lnTo>
                  <a:pt x="5027" y="1010866"/>
                </a:lnTo>
                <a:lnTo>
                  <a:pt x="11217" y="1058046"/>
                </a:lnTo>
                <a:lnTo>
                  <a:pt x="19774" y="1104439"/>
                </a:lnTo>
                <a:lnTo>
                  <a:pt x="30634" y="1149982"/>
                </a:lnTo>
                <a:lnTo>
                  <a:pt x="43734" y="1194612"/>
                </a:lnTo>
                <a:lnTo>
                  <a:pt x="59010" y="1238266"/>
                </a:lnTo>
                <a:lnTo>
                  <a:pt x="76401" y="1280881"/>
                </a:lnTo>
                <a:lnTo>
                  <a:pt x="95842" y="1322393"/>
                </a:lnTo>
                <a:lnTo>
                  <a:pt x="117270" y="1362739"/>
                </a:lnTo>
                <a:lnTo>
                  <a:pt x="140622" y="1401856"/>
                </a:lnTo>
                <a:lnTo>
                  <a:pt x="165835" y="1439681"/>
                </a:lnTo>
                <a:lnTo>
                  <a:pt x="192846" y="1476151"/>
                </a:lnTo>
                <a:lnTo>
                  <a:pt x="221592" y="1511202"/>
                </a:lnTo>
                <a:lnTo>
                  <a:pt x="252008" y="1544771"/>
                </a:lnTo>
                <a:lnTo>
                  <a:pt x="284033" y="1576795"/>
                </a:lnTo>
                <a:lnTo>
                  <a:pt x="317602" y="1607212"/>
                </a:lnTo>
                <a:lnTo>
                  <a:pt x="352654" y="1635957"/>
                </a:lnTo>
                <a:lnTo>
                  <a:pt x="389124" y="1662967"/>
                </a:lnTo>
                <a:lnTo>
                  <a:pt x="426949" y="1688180"/>
                </a:lnTo>
                <a:lnTo>
                  <a:pt x="466066" y="1711532"/>
                </a:lnTo>
                <a:lnTo>
                  <a:pt x="506412" y="1732960"/>
                </a:lnTo>
                <a:lnTo>
                  <a:pt x="547924" y="1752400"/>
                </a:lnTo>
                <a:lnTo>
                  <a:pt x="590538" y="1769790"/>
                </a:lnTo>
                <a:lnTo>
                  <a:pt x="634192" y="1785067"/>
                </a:lnTo>
                <a:lnTo>
                  <a:pt x="678821" y="1798166"/>
                </a:lnTo>
                <a:lnTo>
                  <a:pt x="724364" y="1809026"/>
                </a:lnTo>
                <a:lnTo>
                  <a:pt x="770756" y="1817582"/>
                </a:lnTo>
                <a:lnTo>
                  <a:pt x="817935" y="1823772"/>
                </a:lnTo>
                <a:lnTo>
                  <a:pt x="865837" y="1827532"/>
                </a:lnTo>
                <a:lnTo>
                  <a:pt x="914400" y="18288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4" name="object 25"/>
          <p:cNvSpPr>
            <a:spLocks/>
          </p:cNvSpPr>
          <p:nvPr/>
        </p:nvSpPr>
        <p:spPr bwMode="auto">
          <a:xfrm>
            <a:off x="2595563" y="2133600"/>
            <a:ext cx="1828800" cy="1828800"/>
          </a:xfrm>
          <a:custGeom>
            <a:avLst/>
            <a:gdLst>
              <a:gd name="T0" fmla="*/ 962962 w 1828800"/>
              <a:gd name="T1" fmla="*/ 1827532 h 1828800"/>
              <a:gd name="T2" fmla="*/ 1058043 w 1828800"/>
              <a:gd name="T3" fmla="*/ 1817582 h 1828800"/>
              <a:gd name="T4" fmla="*/ 1149978 w 1828800"/>
              <a:gd name="T5" fmla="*/ 1798166 h 1828800"/>
              <a:gd name="T6" fmla="*/ 1238261 w 1828800"/>
              <a:gd name="T7" fmla="*/ 1769790 h 1828800"/>
              <a:gd name="T8" fmla="*/ 1322387 w 1828800"/>
              <a:gd name="T9" fmla="*/ 1732960 h 1828800"/>
              <a:gd name="T10" fmla="*/ 1401850 w 1828800"/>
              <a:gd name="T11" fmla="*/ 1688180 h 1828800"/>
              <a:gd name="T12" fmla="*/ 1476145 w 1828800"/>
              <a:gd name="T13" fmla="*/ 1635957 h 1828800"/>
              <a:gd name="T14" fmla="*/ 1544766 w 1828800"/>
              <a:gd name="T15" fmla="*/ 1576795 h 1828800"/>
              <a:gd name="T16" fmla="*/ 1607207 w 1828800"/>
              <a:gd name="T17" fmla="*/ 1511202 h 1828800"/>
              <a:gd name="T18" fmla="*/ 1662964 w 1828800"/>
              <a:gd name="T19" fmla="*/ 1439681 h 1828800"/>
              <a:gd name="T20" fmla="*/ 1711529 w 1828800"/>
              <a:gd name="T21" fmla="*/ 1362739 h 1828800"/>
              <a:gd name="T22" fmla="*/ 1752398 w 1828800"/>
              <a:gd name="T23" fmla="*/ 1280881 h 1828800"/>
              <a:gd name="T24" fmla="*/ 1785065 w 1828800"/>
              <a:gd name="T25" fmla="*/ 1194612 h 1828800"/>
              <a:gd name="T26" fmla="*/ 1809025 w 1828800"/>
              <a:gd name="T27" fmla="*/ 1104439 h 1828800"/>
              <a:gd name="T28" fmla="*/ 1823772 w 1828800"/>
              <a:gd name="T29" fmla="*/ 1010866 h 1828800"/>
              <a:gd name="T30" fmla="*/ 1828800 w 1828800"/>
              <a:gd name="T31" fmla="*/ 914400 h 1828800"/>
              <a:gd name="T32" fmla="*/ 1823772 w 1828800"/>
              <a:gd name="T33" fmla="*/ 817933 h 1828800"/>
              <a:gd name="T34" fmla="*/ 1809025 w 1828800"/>
              <a:gd name="T35" fmla="*/ 724360 h 1828800"/>
              <a:gd name="T36" fmla="*/ 1785065 w 1828800"/>
              <a:gd name="T37" fmla="*/ 634187 h 1828800"/>
              <a:gd name="T38" fmla="*/ 1752398 w 1828800"/>
              <a:gd name="T39" fmla="*/ 547918 h 1828800"/>
              <a:gd name="T40" fmla="*/ 1711529 w 1828800"/>
              <a:gd name="T41" fmla="*/ 466060 h 1828800"/>
              <a:gd name="T42" fmla="*/ 1662964 w 1828800"/>
              <a:gd name="T43" fmla="*/ 389118 h 1828800"/>
              <a:gd name="T44" fmla="*/ 1607207 w 1828800"/>
              <a:gd name="T45" fmla="*/ 317597 h 1828800"/>
              <a:gd name="T46" fmla="*/ 1544766 w 1828800"/>
              <a:gd name="T47" fmla="*/ 252004 h 1828800"/>
              <a:gd name="T48" fmla="*/ 1476145 w 1828800"/>
              <a:gd name="T49" fmla="*/ 192842 h 1828800"/>
              <a:gd name="T50" fmla="*/ 1401850 w 1828800"/>
              <a:gd name="T51" fmla="*/ 140619 h 1828800"/>
              <a:gd name="T52" fmla="*/ 1322387 w 1828800"/>
              <a:gd name="T53" fmla="*/ 95839 h 1828800"/>
              <a:gd name="T54" fmla="*/ 1238261 w 1828800"/>
              <a:gd name="T55" fmla="*/ 59009 h 1828800"/>
              <a:gd name="T56" fmla="*/ 1149978 w 1828800"/>
              <a:gd name="T57" fmla="*/ 30633 h 1828800"/>
              <a:gd name="T58" fmla="*/ 1058043 w 1828800"/>
              <a:gd name="T59" fmla="*/ 11217 h 1828800"/>
              <a:gd name="T60" fmla="*/ 962962 w 1828800"/>
              <a:gd name="T61" fmla="*/ 1267 h 1828800"/>
              <a:gd name="T62" fmla="*/ 865837 w 1828800"/>
              <a:gd name="T63" fmla="*/ 1267 h 1828800"/>
              <a:gd name="T64" fmla="*/ 770756 w 1828800"/>
              <a:gd name="T65" fmla="*/ 11217 h 1828800"/>
              <a:gd name="T66" fmla="*/ 678821 w 1828800"/>
              <a:gd name="T67" fmla="*/ 30633 h 1828800"/>
              <a:gd name="T68" fmla="*/ 590538 w 1828800"/>
              <a:gd name="T69" fmla="*/ 59009 h 1828800"/>
              <a:gd name="T70" fmla="*/ 506412 w 1828800"/>
              <a:gd name="T71" fmla="*/ 95839 h 1828800"/>
              <a:gd name="T72" fmla="*/ 426949 w 1828800"/>
              <a:gd name="T73" fmla="*/ 140619 h 1828800"/>
              <a:gd name="T74" fmla="*/ 352654 w 1828800"/>
              <a:gd name="T75" fmla="*/ 192842 h 1828800"/>
              <a:gd name="T76" fmla="*/ 284033 w 1828800"/>
              <a:gd name="T77" fmla="*/ 252004 h 1828800"/>
              <a:gd name="T78" fmla="*/ 221592 w 1828800"/>
              <a:gd name="T79" fmla="*/ 317597 h 1828800"/>
              <a:gd name="T80" fmla="*/ 165835 w 1828800"/>
              <a:gd name="T81" fmla="*/ 389118 h 1828800"/>
              <a:gd name="T82" fmla="*/ 117270 w 1828800"/>
              <a:gd name="T83" fmla="*/ 466060 h 1828800"/>
              <a:gd name="T84" fmla="*/ 76401 w 1828800"/>
              <a:gd name="T85" fmla="*/ 547918 h 1828800"/>
              <a:gd name="T86" fmla="*/ 43734 w 1828800"/>
              <a:gd name="T87" fmla="*/ 634187 h 1828800"/>
              <a:gd name="T88" fmla="*/ 19774 w 1828800"/>
              <a:gd name="T89" fmla="*/ 724360 h 1828800"/>
              <a:gd name="T90" fmla="*/ 5027 w 1828800"/>
              <a:gd name="T91" fmla="*/ 817933 h 1828800"/>
              <a:gd name="T92" fmla="*/ 0 w 1828800"/>
              <a:gd name="T93" fmla="*/ 914400 h 1828800"/>
              <a:gd name="T94" fmla="*/ 5027 w 1828800"/>
              <a:gd name="T95" fmla="*/ 1010866 h 1828800"/>
              <a:gd name="T96" fmla="*/ 19774 w 1828800"/>
              <a:gd name="T97" fmla="*/ 1104439 h 1828800"/>
              <a:gd name="T98" fmla="*/ 43734 w 1828800"/>
              <a:gd name="T99" fmla="*/ 1194612 h 1828800"/>
              <a:gd name="T100" fmla="*/ 76401 w 1828800"/>
              <a:gd name="T101" fmla="*/ 1280881 h 1828800"/>
              <a:gd name="T102" fmla="*/ 117270 w 1828800"/>
              <a:gd name="T103" fmla="*/ 1362739 h 1828800"/>
              <a:gd name="T104" fmla="*/ 165835 w 1828800"/>
              <a:gd name="T105" fmla="*/ 1439681 h 1828800"/>
              <a:gd name="T106" fmla="*/ 221592 w 1828800"/>
              <a:gd name="T107" fmla="*/ 1511202 h 1828800"/>
              <a:gd name="T108" fmla="*/ 284033 w 1828800"/>
              <a:gd name="T109" fmla="*/ 1576795 h 1828800"/>
              <a:gd name="T110" fmla="*/ 352654 w 1828800"/>
              <a:gd name="T111" fmla="*/ 1635957 h 1828800"/>
              <a:gd name="T112" fmla="*/ 426949 w 1828800"/>
              <a:gd name="T113" fmla="*/ 1688180 h 1828800"/>
              <a:gd name="T114" fmla="*/ 506412 w 1828800"/>
              <a:gd name="T115" fmla="*/ 1732960 h 1828800"/>
              <a:gd name="T116" fmla="*/ 590538 w 1828800"/>
              <a:gd name="T117" fmla="*/ 1769790 h 1828800"/>
              <a:gd name="T118" fmla="*/ 678821 w 1828800"/>
              <a:gd name="T119" fmla="*/ 1798166 h 1828800"/>
              <a:gd name="T120" fmla="*/ 770756 w 1828800"/>
              <a:gd name="T121" fmla="*/ 1817582 h 1828800"/>
              <a:gd name="T122" fmla="*/ 865837 w 1828800"/>
              <a:gd name="T123" fmla="*/ 1827532 h 18288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28800" h="1828800">
                <a:moveTo>
                  <a:pt x="914400" y="1828800"/>
                </a:moveTo>
                <a:lnTo>
                  <a:pt x="962962" y="1827532"/>
                </a:lnTo>
                <a:lnTo>
                  <a:pt x="1010864" y="1823772"/>
                </a:lnTo>
                <a:lnTo>
                  <a:pt x="1058043" y="1817582"/>
                </a:lnTo>
                <a:lnTo>
                  <a:pt x="1104435" y="1809026"/>
                </a:lnTo>
                <a:lnTo>
                  <a:pt x="1149978" y="1798166"/>
                </a:lnTo>
                <a:lnTo>
                  <a:pt x="1194607" y="1785067"/>
                </a:lnTo>
                <a:lnTo>
                  <a:pt x="1238261" y="1769790"/>
                </a:lnTo>
                <a:lnTo>
                  <a:pt x="1280875" y="1752400"/>
                </a:lnTo>
                <a:lnTo>
                  <a:pt x="1322387" y="1732960"/>
                </a:lnTo>
                <a:lnTo>
                  <a:pt x="1362733" y="1711532"/>
                </a:lnTo>
                <a:lnTo>
                  <a:pt x="1401850" y="1688180"/>
                </a:lnTo>
                <a:lnTo>
                  <a:pt x="1439675" y="1662967"/>
                </a:lnTo>
                <a:lnTo>
                  <a:pt x="1476145" y="1635957"/>
                </a:lnTo>
                <a:lnTo>
                  <a:pt x="1511197" y="1607212"/>
                </a:lnTo>
                <a:lnTo>
                  <a:pt x="1544766" y="1576795"/>
                </a:lnTo>
                <a:lnTo>
                  <a:pt x="1576791" y="1544771"/>
                </a:lnTo>
                <a:lnTo>
                  <a:pt x="1607207" y="1511202"/>
                </a:lnTo>
                <a:lnTo>
                  <a:pt x="1635953" y="1476151"/>
                </a:lnTo>
                <a:lnTo>
                  <a:pt x="1662964" y="1439681"/>
                </a:lnTo>
                <a:lnTo>
                  <a:pt x="1688177" y="1401856"/>
                </a:lnTo>
                <a:lnTo>
                  <a:pt x="1711529" y="1362739"/>
                </a:lnTo>
                <a:lnTo>
                  <a:pt x="1732957" y="1322393"/>
                </a:lnTo>
                <a:lnTo>
                  <a:pt x="1752398" y="1280881"/>
                </a:lnTo>
                <a:lnTo>
                  <a:pt x="1769789" y="1238266"/>
                </a:lnTo>
                <a:lnTo>
                  <a:pt x="1785065" y="1194612"/>
                </a:lnTo>
                <a:lnTo>
                  <a:pt x="1798165" y="1149982"/>
                </a:lnTo>
                <a:lnTo>
                  <a:pt x="1809025" y="1104439"/>
                </a:lnTo>
                <a:lnTo>
                  <a:pt x="1817582" y="1058046"/>
                </a:lnTo>
                <a:lnTo>
                  <a:pt x="1823772" y="1010866"/>
                </a:lnTo>
                <a:lnTo>
                  <a:pt x="1827532" y="962963"/>
                </a:lnTo>
                <a:lnTo>
                  <a:pt x="1828800" y="914400"/>
                </a:lnTo>
                <a:lnTo>
                  <a:pt x="1827532" y="865836"/>
                </a:lnTo>
                <a:lnTo>
                  <a:pt x="1823772" y="817933"/>
                </a:lnTo>
                <a:lnTo>
                  <a:pt x="1817582" y="770753"/>
                </a:lnTo>
                <a:lnTo>
                  <a:pt x="1809025" y="724360"/>
                </a:lnTo>
                <a:lnTo>
                  <a:pt x="1798165" y="678817"/>
                </a:lnTo>
                <a:lnTo>
                  <a:pt x="1785065" y="634187"/>
                </a:lnTo>
                <a:lnTo>
                  <a:pt x="1769789" y="590533"/>
                </a:lnTo>
                <a:lnTo>
                  <a:pt x="1752398" y="547918"/>
                </a:lnTo>
                <a:lnTo>
                  <a:pt x="1732957" y="506406"/>
                </a:lnTo>
                <a:lnTo>
                  <a:pt x="1711529" y="466060"/>
                </a:lnTo>
                <a:lnTo>
                  <a:pt x="1688177" y="426943"/>
                </a:lnTo>
                <a:lnTo>
                  <a:pt x="1662964" y="389118"/>
                </a:lnTo>
                <a:lnTo>
                  <a:pt x="1635953" y="352648"/>
                </a:lnTo>
                <a:lnTo>
                  <a:pt x="1607207" y="317597"/>
                </a:lnTo>
                <a:lnTo>
                  <a:pt x="1576791" y="284028"/>
                </a:lnTo>
                <a:lnTo>
                  <a:pt x="1544766" y="252004"/>
                </a:lnTo>
                <a:lnTo>
                  <a:pt x="1511197" y="221587"/>
                </a:lnTo>
                <a:lnTo>
                  <a:pt x="1476145" y="192842"/>
                </a:lnTo>
                <a:lnTo>
                  <a:pt x="1439675" y="165832"/>
                </a:lnTo>
                <a:lnTo>
                  <a:pt x="1401850" y="140619"/>
                </a:lnTo>
                <a:lnTo>
                  <a:pt x="1362733" y="117267"/>
                </a:lnTo>
                <a:lnTo>
                  <a:pt x="1322387" y="95839"/>
                </a:lnTo>
                <a:lnTo>
                  <a:pt x="1280875" y="76399"/>
                </a:lnTo>
                <a:lnTo>
                  <a:pt x="1238261" y="59009"/>
                </a:lnTo>
                <a:lnTo>
                  <a:pt x="1194607" y="43732"/>
                </a:lnTo>
                <a:lnTo>
                  <a:pt x="1149978" y="30633"/>
                </a:lnTo>
                <a:lnTo>
                  <a:pt x="1104435" y="19773"/>
                </a:lnTo>
                <a:lnTo>
                  <a:pt x="1058043" y="11217"/>
                </a:lnTo>
                <a:lnTo>
                  <a:pt x="1010864" y="5027"/>
                </a:lnTo>
                <a:lnTo>
                  <a:pt x="962962" y="1267"/>
                </a:lnTo>
                <a:lnTo>
                  <a:pt x="914400" y="0"/>
                </a:lnTo>
                <a:lnTo>
                  <a:pt x="865837" y="1267"/>
                </a:lnTo>
                <a:lnTo>
                  <a:pt x="817935" y="5027"/>
                </a:lnTo>
                <a:lnTo>
                  <a:pt x="770756" y="11217"/>
                </a:lnTo>
                <a:lnTo>
                  <a:pt x="724364" y="19773"/>
                </a:lnTo>
                <a:lnTo>
                  <a:pt x="678821" y="30633"/>
                </a:lnTo>
                <a:lnTo>
                  <a:pt x="634192" y="43732"/>
                </a:lnTo>
                <a:lnTo>
                  <a:pt x="590538" y="59009"/>
                </a:lnTo>
                <a:lnTo>
                  <a:pt x="547924" y="76399"/>
                </a:lnTo>
                <a:lnTo>
                  <a:pt x="506412" y="95839"/>
                </a:lnTo>
                <a:lnTo>
                  <a:pt x="466066" y="117267"/>
                </a:lnTo>
                <a:lnTo>
                  <a:pt x="426949" y="140619"/>
                </a:lnTo>
                <a:lnTo>
                  <a:pt x="389124" y="165832"/>
                </a:lnTo>
                <a:lnTo>
                  <a:pt x="352654" y="192842"/>
                </a:lnTo>
                <a:lnTo>
                  <a:pt x="317602" y="221587"/>
                </a:lnTo>
                <a:lnTo>
                  <a:pt x="284033" y="252004"/>
                </a:lnTo>
                <a:lnTo>
                  <a:pt x="252008" y="284028"/>
                </a:lnTo>
                <a:lnTo>
                  <a:pt x="221592" y="317597"/>
                </a:lnTo>
                <a:lnTo>
                  <a:pt x="192846" y="352648"/>
                </a:lnTo>
                <a:lnTo>
                  <a:pt x="165835" y="389118"/>
                </a:lnTo>
                <a:lnTo>
                  <a:pt x="140622" y="426943"/>
                </a:lnTo>
                <a:lnTo>
                  <a:pt x="117270" y="466060"/>
                </a:lnTo>
                <a:lnTo>
                  <a:pt x="95842" y="506406"/>
                </a:lnTo>
                <a:lnTo>
                  <a:pt x="76401" y="547918"/>
                </a:lnTo>
                <a:lnTo>
                  <a:pt x="59010" y="590533"/>
                </a:lnTo>
                <a:lnTo>
                  <a:pt x="43734" y="634187"/>
                </a:lnTo>
                <a:lnTo>
                  <a:pt x="30634" y="678817"/>
                </a:lnTo>
                <a:lnTo>
                  <a:pt x="19774" y="724360"/>
                </a:lnTo>
                <a:lnTo>
                  <a:pt x="11217" y="770753"/>
                </a:lnTo>
                <a:lnTo>
                  <a:pt x="5027" y="817933"/>
                </a:lnTo>
                <a:lnTo>
                  <a:pt x="1267" y="865836"/>
                </a:lnTo>
                <a:lnTo>
                  <a:pt x="0" y="914400"/>
                </a:lnTo>
                <a:lnTo>
                  <a:pt x="1267" y="962963"/>
                </a:lnTo>
                <a:lnTo>
                  <a:pt x="5027" y="1010866"/>
                </a:lnTo>
                <a:lnTo>
                  <a:pt x="11217" y="1058046"/>
                </a:lnTo>
                <a:lnTo>
                  <a:pt x="19774" y="1104439"/>
                </a:lnTo>
                <a:lnTo>
                  <a:pt x="30634" y="1149982"/>
                </a:lnTo>
                <a:lnTo>
                  <a:pt x="43734" y="1194612"/>
                </a:lnTo>
                <a:lnTo>
                  <a:pt x="59010" y="1238266"/>
                </a:lnTo>
                <a:lnTo>
                  <a:pt x="76401" y="1280881"/>
                </a:lnTo>
                <a:lnTo>
                  <a:pt x="95842" y="1322393"/>
                </a:lnTo>
                <a:lnTo>
                  <a:pt x="117270" y="1362739"/>
                </a:lnTo>
                <a:lnTo>
                  <a:pt x="140622" y="1401856"/>
                </a:lnTo>
                <a:lnTo>
                  <a:pt x="165835" y="1439681"/>
                </a:lnTo>
                <a:lnTo>
                  <a:pt x="192846" y="1476151"/>
                </a:lnTo>
                <a:lnTo>
                  <a:pt x="221592" y="1511202"/>
                </a:lnTo>
                <a:lnTo>
                  <a:pt x="252008" y="1544771"/>
                </a:lnTo>
                <a:lnTo>
                  <a:pt x="284033" y="1576795"/>
                </a:lnTo>
                <a:lnTo>
                  <a:pt x="317602" y="1607212"/>
                </a:lnTo>
                <a:lnTo>
                  <a:pt x="352654" y="1635957"/>
                </a:lnTo>
                <a:lnTo>
                  <a:pt x="389124" y="1662967"/>
                </a:lnTo>
                <a:lnTo>
                  <a:pt x="426949" y="1688180"/>
                </a:lnTo>
                <a:lnTo>
                  <a:pt x="466066" y="1711532"/>
                </a:lnTo>
                <a:lnTo>
                  <a:pt x="506412" y="1732960"/>
                </a:lnTo>
                <a:lnTo>
                  <a:pt x="547924" y="1752400"/>
                </a:lnTo>
                <a:lnTo>
                  <a:pt x="590538" y="1769790"/>
                </a:lnTo>
                <a:lnTo>
                  <a:pt x="634192" y="1785067"/>
                </a:lnTo>
                <a:lnTo>
                  <a:pt x="678821" y="1798166"/>
                </a:lnTo>
                <a:lnTo>
                  <a:pt x="724364" y="1809026"/>
                </a:lnTo>
                <a:lnTo>
                  <a:pt x="770756" y="1817582"/>
                </a:lnTo>
                <a:lnTo>
                  <a:pt x="817935" y="1823772"/>
                </a:lnTo>
                <a:lnTo>
                  <a:pt x="865837" y="1827532"/>
                </a:lnTo>
                <a:lnTo>
                  <a:pt x="914400" y="18288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5" name="object 26"/>
          <p:cNvSpPr>
            <a:spLocks/>
          </p:cNvSpPr>
          <p:nvPr/>
        </p:nvSpPr>
        <p:spPr bwMode="auto">
          <a:xfrm>
            <a:off x="4597400" y="2133600"/>
            <a:ext cx="1828800" cy="1828800"/>
          </a:xfrm>
          <a:custGeom>
            <a:avLst/>
            <a:gdLst>
              <a:gd name="T0" fmla="*/ 962962 w 1828800"/>
              <a:gd name="T1" fmla="*/ 1827532 h 1828800"/>
              <a:gd name="T2" fmla="*/ 1058043 w 1828800"/>
              <a:gd name="T3" fmla="*/ 1817582 h 1828800"/>
              <a:gd name="T4" fmla="*/ 1149978 w 1828800"/>
              <a:gd name="T5" fmla="*/ 1798166 h 1828800"/>
              <a:gd name="T6" fmla="*/ 1238261 w 1828800"/>
              <a:gd name="T7" fmla="*/ 1769790 h 1828800"/>
              <a:gd name="T8" fmla="*/ 1322387 w 1828800"/>
              <a:gd name="T9" fmla="*/ 1732960 h 1828800"/>
              <a:gd name="T10" fmla="*/ 1401850 w 1828800"/>
              <a:gd name="T11" fmla="*/ 1688180 h 1828800"/>
              <a:gd name="T12" fmla="*/ 1476145 w 1828800"/>
              <a:gd name="T13" fmla="*/ 1635957 h 1828800"/>
              <a:gd name="T14" fmla="*/ 1544766 w 1828800"/>
              <a:gd name="T15" fmla="*/ 1576795 h 1828800"/>
              <a:gd name="T16" fmla="*/ 1607207 w 1828800"/>
              <a:gd name="T17" fmla="*/ 1511202 h 1828800"/>
              <a:gd name="T18" fmla="*/ 1662964 w 1828800"/>
              <a:gd name="T19" fmla="*/ 1439681 h 1828800"/>
              <a:gd name="T20" fmla="*/ 1711529 w 1828800"/>
              <a:gd name="T21" fmla="*/ 1362739 h 1828800"/>
              <a:gd name="T22" fmla="*/ 1752398 w 1828800"/>
              <a:gd name="T23" fmla="*/ 1280881 h 1828800"/>
              <a:gd name="T24" fmla="*/ 1785065 w 1828800"/>
              <a:gd name="T25" fmla="*/ 1194612 h 1828800"/>
              <a:gd name="T26" fmla="*/ 1809025 w 1828800"/>
              <a:gd name="T27" fmla="*/ 1104439 h 1828800"/>
              <a:gd name="T28" fmla="*/ 1823772 w 1828800"/>
              <a:gd name="T29" fmla="*/ 1010866 h 1828800"/>
              <a:gd name="T30" fmla="*/ 1828800 w 1828800"/>
              <a:gd name="T31" fmla="*/ 914400 h 1828800"/>
              <a:gd name="T32" fmla="*/ 1823772 w 1828800"/>
              <a:gd name="T33" fmla="*/ 817933 h 1828800"/>
              <a:gd name="T34" fmla="*/ 1809025 w 1828800"/>
              <a:gd name="T35" fmla="*/ 724360 h 1828800"/>
              <a:gd name="T36" fmla="*/ 1785065 w 1828800"/>
              <a:gd name="T37" fmla="*/ 634187 h 1828800"/>
              <a:gd name="T38" fmla="*/ 1752398 w 1828800"/>
              <a:gd name="T39" fmla="*/ 547918 h 1828800"/>
              <a:gd name="T40" fmla="*/ 1711529 w 1828800"/>
              <a:gd name="T41" fmla="*/ 466060 h 1828800"/>
              <a:gd name="T42" fmla="*/ 1662964 w 1828800"/>
              <a:gd name="T43" fmla="*/ 389118 h 1828800"/>
              <a:gd name="T44" fmla="*/ 1607207 w 1828800"/>
              <a:gd name="T45" fmla="*/ 317597 h 1828800"/>
              <a:gd name="T46" fmla="*/ 1544766 w 1828800"/>
              <a:gd name="T47" fmla="*/ 252004 h 1828800"/>
              <a:gd name="T48" fmla="*/ 1476145 w 1828800"/>
              <a:gd name="T49" fmla="*/ 192842 h 1828800"/>
              <a:gd name="T50" fmla="*/ 1401850 w 1828800"/>
              <a:gd name="T51" fmla="*/ 140619 h 1828800"/>
              <a:gd name="T52" fmla="*/ 1322387 w 1828800"/>
              <a:gd name="T53" fmla="*/ 95839 h 1828800"/>
              <a:gd name="T54" fmla="*/ 1238261 w 1828800"/>
              <a:gd name="T55" fmla="*/ 59009 h 1828800"/>
              <a:gd name="T56" fmla="*/ 1149978 w 1828800"/>
              <a:gd name="T57" fmla="*/ 30633 h 1828800"/>
              <a:gd name="T58" fmla="*/ 1058043 w 1828800"/>
              <a:gd name="T59" fmla="*/ 11217 h 1828800"/>
              <a:gd name="T60" fmla="*/ 962962 w 1828800"/>
              <a:gd name="T61" fmla="*/ 1267 h 1828800"/>
              <a:gd name="T62" fmla="*/ 865837 w 1828800"/>
              <a:gd name="T63" fmla="*/ 1267 h 1828800"/>
              <a:gd name="T64" fmla="*/ 770756 w 1828800"/>
              <a:gd name="T65" fmla="*/ 11217 h 1828800"/>
              <a:gd name="T66" fmla="*/ 678821 w 1828800"/>
              <a:gd name="T67" fmla="*/ 30633 h 1828800"/>
              <a:gd name="T68" fmla="*/ 590538 w 1828800"/>
              <a:gd name="T69" fmla="*/ 59009 h 1828800"/>
              <a:gd name="T70" fmla="*/ 506412 w 1828800"/>
              <a:gd name="T71" fmla="*/ 95839 h 1828800"/>
              <a:gd name="T72" fmla="*/ 426949 w 1828800"/>
              <a:gd name="T73" fmla="*/ 140619 h 1828800"/>
              <a:gd name="T74" fmla="*/ 352654 w 1828800"/>
              <a:gd name="T75" fmla="*/ 192842 h 1828800"/>
              <a:gd name="T76" fmla="*/ 284033 w 1828800"/>
              <a:gd name="T77" fmla="*/ 252004 h 1828800"/>
              <a:gd name="T78" fmla="*/ 221592 w 1828800"/>
              <a:gd name="T79" fmla="*/ 317597 h 1828800"/>
              <a:gd name="T80" fmla="*/ 165835 w 1828800"/>
              <a:gd name="T81" fmla="*/ 389118 h 1828800"/>
              <a:gd name="T82" fmla="*/ 117270 w 1828800"/>
              <a:gd name="T83" fmla="*/ 466060 h 1828800"/>
              <a:gd name="T84" fmla="*/ 76401 w 1828800"/>
              <a:gd name="T85" fmla="*/ 547918 h 1828800"/>
              <a:gd name="T86" fmla="*/ 43734 w 1828800"/>
              <a:gd name="T87" fmla="*/ 634187 h 1828800"/>
              <a:gd name="T88" fmla="*/ 19774 w 1828800"/>
              <a:gd name="T89" fmla="*/ 724360 h 1828800"/>
              <a:gd name="T90" fmla="*/ 5027 w 1828800"/>
              <a:gd name="T91" fmla="*/ 817933 h 1828800"/>
              <a:gd name="T92" fmla="*/ 0 w 1828800"/>
              <a:gd name="T93" fmla="*/ 914400 h 1828800"/>
              <a:gd name="T94" fmla="*/ 5027 w 1828800"/>
              <a:gd name="T95" fmla="*/ 1010866 h 1828800"/>
              <a:gd name="T96" fmla="*/ 19774 w 1828800"/>
              <a:gd name="T97" fmla="*/ 1104439 h 1828800"/>
              <a:gd name="T98" fmla="*/ 43734 w 1828800"/>
              <a:gd name="T99" fmla="*/ 1194612 h 1828800"/>
              <a:gd name="T100" fmla="*/ 76401 w 1828800"/>
              <a:gd name="T101" fmla="*/ 1280881 h 1828800"/>
              <a:gd name="T102" fmla="*/ 117270 w 1828800"/>
              <a:gd name="T103" fmla="*/ 1362739 h 1828800"/>
              <a:gd name="T104" fmla="*/ 165835 w 1828800"/>
              <a:gd name="T105" fmla="*/ 1439681 h 1828800"/>
              <a:gd name="T106" fmla="*/ 221592 w 1828800"/>
              <a:gd name="T107" fmla="*/ 1511202 h 1828800"/>
              <a:gd name="T108" fmla="*/ 284033 w 1828800"/>
              <a:gd name="T109" fmla="*/ 1576795 h 1828800"/>
              <a:gd name="T110" fmla="*/ 352654 w 1828800"/>
              <a:gd name="T111" fmla="*/ 1635957 h 1828800"/>
              <a:gd name="T112" fmla="*/ 426949 w 1828800"/>
              <a:gd name="T113" fmla="*/ 1688180 h 1828800"/>
              <a:gd name="T114" fmla="*/ 506412 w 1828800"/>
              <a:gd name="T115" fmla="*/ 1732960 h 1828800"/>
              <a:gd name="T116" fmla="*/ 590538 w 1828800"/>
              <a:gd name="T117" fmla="*/ 1769790 h 1828800"/>
              <a:gd name="T118" fmla="*/ 678821 w 1828800"/>
              <a:gd name="T119" fmla="*/ 1798166 h 1828800"/>
              <a:gd name="T120" fmla="*/ 770756 w 1828800"/>
              <a:gd name="T121" fmla="*/ 1817582 h 1828800"/>
              <a:gd name="T122" fmla="*/ 865837 w 1828800"/>
              <a:gd name="T123" fmla="*/ 1827532 h 18288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28800" h="1828800">
                <a:moveTo>
                  <a:pt x="914400" y="1828800"/>
                </a:moveTo>
                <a:lnTo>
                  <a:pt x="962962" y="1827532"/>
                </a:lnTo>
                <a:lnTo>
                  <a:pt x="1010864" y="1823772"/>
                </a:lnTo>
                <a:lnTo>
                  <a:pt x="1058043" y="1817582"/>
                </a:lnTo>
                <a:lnTo>
                  <a:pt x="1104435" y="1809026"/>
                </a:lnTo>
                <a:lnTo>
                  <a:pt x="1149978" y="1798166"/>
                </a:lnTo>
                <a:lnTo>
                  <a:pt x="1194607" y="1785067"/>
                </a:lnTo>
                <a:lnTo>
                  <a:pt x="1238261" y="1769790"/>
                </a:lnTo>
                <a:lnTo>
                  <a:pt x="1280875" y="1752400"/>
                </a:lnTo>
                <a:lnTo>
                  <a:pt x="1322387" y="1732960"/>
                </a:lnTo>
                <a:lnTo>
                  <a:pt x="1362733" y="1711532"/>
                </a:lnTo>
                <a:lnTo>
                  <a:pt x="1401850" y="1688180"/>
                </a:lnTo>
                <a:lnTo>
                  <a:pt x="1439675" y="1662967"/>
                </a:lnTo>
                <a:lnTo>
                  <a:pt x="1476145" y="1635957"/>
                </a:lnTo>
                <a:lnTo>
                  <a:pt x="1511197" y="1607212"/>
                </a:lnTo>
                <a:lnTo>
                  <a:pt x="1544766" y="1576795"/>
                </a:lnTo>
                <a:lnTo>
                  <a:pt x="1576791" y="1544771"/>
                </a:lnTo>
                <a:lnTo>
                  <a:pt x="1607207" y="1511202"/>
                </a:lnTo>
                <a:lnTo>
                  <a:pt x="1635953" y="1476151"/>
                </a:lnTo>
                <a:lnTo>
                  <a:pt x="1662964" y="1439681"/>
                </a:lnTo>
                <a:lnTo>
                  <a:pt x="1688177" y="1401856"/>
                </a:lnTo>
                <a:lnTo>
                  <a:pt x="1711529" y="1362739"/>
                </a:lnTo>
                <a:lnTo>
                  <a:pt x="1732957" y="1322393"/>
                </a:lnTo>
                <a:lnTo>
                  <a:pt x="1752398" y="1280881"/>
                </a:lnTo>
                <a:lnTo>
                  <a:pt x="1769789" y="1238266"/>
                </a:lnTo>
                <a:lnTo>
                  <a:pt x="1785065" y="1194612"/>
                </a:lnTo>
                <a:lnTo>
                  <a:pt x="1798165" y="1149982"/>
                </a:lnTo>
                <a:lnTo>
                  <a:pt x="1809025" y="1104439"/>
                </a:lnTo>
                <a:lnTo>
                  <a:pt x="1817582" y="1058046"/>
                </a:lnTo>
                <a:lnTo>
                  <a:pt x="1823772" y="1010866"/>
                </a:lnTo>
                <a:lnTo>
                  <a:pt x="1827532" y="962963"/>
                </a:lnTo>
                <a:lnTo>
                  <a:pt x="1828800" y="914400"/>
                </a:lnTo>
                <a:lnTo>
                  <a:pt x="1827532" y="865836"/>
                </a:lnTo>
                <a:lnTo>
                  <a:pt x="1823772" y="817933"/>
                </a:lnTo>
                <a:lnTo>
                  <a:pt x="1817582" y="770753"/>
                </a:lnTo>
                <a:lnTo>
                  <a:pt x="1809025" y="724360"/>
                </a:lnTo>
                <a:lnTo>
                  <a:pt x="1798165" y="678817"/>
                </a:lnTo>
                <a:lnTo>
                  <a:pt x="1785065" y="634187"/>
                </a:lnTo>
                <a:lnTo>
                  <a:pt x="1769789" y="590533"/>
                </a:lnTo>
                <a:lnTo>
                  <a:pt x="1752398" y="547918"/>
                </a:lnTo>
                <a:lnTo>
                  <a:pt x="1732957" y="506406"/>
                </a:lnTo>
                <a:lnTo>
                  <a:pt x="1711529" y="466060"/>
                </a:lnTo>
                <a:lnTo>
                  <a:pt x="1688177" y="426943"/>
                </a:lnTo>
                <a:lnTo>
                  <a:pt x="1662964" y="389118"/>
                </a:lnTo>
                <a:lnTo>
                  <a:pt x="1635953" y="352648"/>
                </a:lnTo>
                <a:lnTo>
                  <a:pt x="1607207" y="317597"/>
                </a:lnTo>
                <a:lnTo>
                  <a:pt x="1576791" y="284028"/>
                </a:lnTo>
                <a:lnTo>
                  <a:pt x="1544766" y="252004"/>
                </a:lnTo>
                <a:lnTo>
                  <a:pt x="1511197" y="221587"/>
                </a:lnTo>
                <a:lnTo>
                  <a:pt x="1476145" y="192842"/>
                </a:lnTo>
                <a:lnTo>
                  <a:pt x="1439675" y="165832"/>
                </a:lnTo>
                <a:lnTo>
                  <a:pt x="1401850" y="140619"/>
                </a:lnTo>
                <a:lnTo>
                  <a:pt x="1362733" y="117267"/>
                </a:lnTo>
                <a:lnTo>
                  <a:pt x="1322387" y="95839"/>
                </a:lnTo>
                <a:lnTo>
                  <a:pt x="1280875" y="76399"/>
                </a:lnTo>
                <a:lnTo>
                  <a:pt x="1238261" y="59009"/>
                </a:lnTo>
                <a:lnTo>
                  <a:pt x="1194607" y="43732"/>
                </a:lnTo>
                <a:lnTo>
                  <a:pt x="1149978" y="30633"/>
                </a:lnTo>
                <a:lnTo>
                  <a:pt x="1104435" y="19773"/>
                </a:lnTo>
                <a:lnTo>
                  <a:pt x="1058043" y="11217"/>
                </a:lnTo>
                <a:lnTo>
                  <a:pt x="1010864" y="5027"/>
                </a:lnTo>
                <a:lnTo>
                  <a:pt x="962962" y="1267"/>
                </a:lnTo>
                <a:lnTo>
                  <a:pt x="914400" y="0"/>
                </a:lnTo>
                <a:lnTo>
                  <a:pt x="865837" y="1267"/>
                </a:lnTo>
                <a:lnTo>
                  <a:pt x="817935" y="5027"/>
                </a:lnTo>
                <a:lnTo>
                  <a:pt x="770756" y="11217"/>
                </a:lnTo>
                <a:lnTo>
                  <a:pt x="724364" y="19773"/>
                </a:lnTo>
                <a:lnTo>
                  <a:pt x="678821" y="30633"/>
                </a:lnTo>
                <a:lnTo>
                  <a:pt x="634192" y="43732"/>
                </a:lnTo>
                <a:lnTo>
                  <a:pt x="590538" y="59009"/>
                </a:lnTo>
                <a:lnTo>
                  <a:pt x="547924" y="76399"/>
                </a:lnTo>
                <a:lnTo>
                  <a:pt x="506412" y="95839"/>
                </a:lnTo>
                <a:lnTo>
                  <a:pt x="466066" y="117267"/>
                </a:lnTo>
                <a:lnTo>
                  <a:pt x="426949" y="140619"/>
                </a:lnTo>
                <a:lnTo>
                  <a:pt x="389124" y="165832"/>
                </a:lnTo>
                <a:lnTo>
                  <a:pt x="352654" y="192842"/>
                </a:lnTo>
                <a:lnTo>
                  <a:pt x="317602" y="221587"/>
                </a:lnTo>
                <a:lnTo>
                  <a:pt x="284033" y="252004"/>
                </a:lnTo>
                <a:lnTo>
                  <a:pt x="252008" y="284028"/>
                </a:lnTo>
                <a:lnTo>
                  <a:pt x="221592" y="317597"/>
                </a:lnTo>
                <a:lnTo>
                  <a:pt x="192846" y="352648"/>
                </a:lnTo>
                <a:lnTo>
                  <a:pt x="165835" y="389118"/>
                </a:lnTo>
                <a:lnTo>
                  <a:pt x="140622" y="426943"/>
                </a:lnTo>
                <a:lnTo>
                  <a:pt x="117270" y="466060"/>
                </a:lnTo>
                <a:lnTo>
                  <a:pt x="95842" y="506406"/>
                </a:lnTo>
                <a:lnTo>
                  <a:pt x="76401" y="547918"/>
                </a:lnTo>
                <a:lnTo>
                  <a:pt x="59010" y="590533"/>
                </a:lnTo>
                <a:lnTo>
                  <a:pt x="43734" y="634187"/>
                </a:lnTo>
                <a:lnTo>
                  <a:pt x="30634" y="678817"/>
                </a:lnTo>
                <a:lnTo>
                  <a:pt x="19774" y="724360"/>
                </a:lnTo>
                <a:lnTo>
                  <a:pt x="11217" y="770753"/>
                </a:lnTo>
                <a:lnTo>
                  <a:pt x="5027" y="817933"/>
                </a:lnTo>
                <a:lnTo>
                  <a:pt x="1267" y="865836"/>
                </a:lnTo>
                <a:lnTo>
                  <a:pt x="0" y="914400"/>
                </a:lnTo>
                <a:lnTo>
                  <a:pt x="1267" y="962963"/>
                </a:lnTo>
                <a:lnTo>
                  <a:pt x="5027" y="1010866"/>
                </a:lnTo>
                <a:lnTo>
                  <a:pt x="11217" y="1058046"/>
                </a:lnTo>
                <a:lnTo>
                  <a:pt x="19774" y="1104439"/>
                </a:lnTo>
                <a:lnTo>
                  <a:pt x="30634" y="1149982"/>
                </a:lnTo>
                <a:lnTo>
                  <a:pt x="43734" y="1194612"/>
                </a:lnTo>
                <a:lnTo>
                  <a:pt x="59010" y="1238266"/>
                </a:lnTo>
                <a:lnTo>
                  <a:pt x="76401" y="1280881"/>
                </a:lnTo>
                <a:lnTo>
                  <a:pt x="95842" y="1322393"/>
                </a:lnTo>
                <a:lnTo>
                  <a:pt x="117270" y="1362739"/>
                </a:lnTo>
                <a:lnTo>
                  <a:pt x="140622" y="1401856"/>
                </a:lnTo>
                <a:lnTo>
                  <a:pt x="165835" y="1439681"/>
                </a:lnTo>
                <a:lnTo>
                  <a:pt x="192846" y="1476151"/>
                </a:lnTo>
                <a:lnTo>
                  <a:pt x="221592" y="1511202"/>
                </a:lnTo>
                <a:lnTo>
                  <a:pt x="252008" y="1544771"/>
                </a:lnTo>
                <a:lnTo>
                  <a:pt x="284033" y="1576795"/>
                </a:lnTo>
                <a:lnTo>
                  <a:pt x="317602" y="1607212"/>
                </a:lnTo>
                <a:lnTo>
                  <a:pt x="352654" y="1635957"/>
                </a:lnTo>
                <a:lnTo>
                  <a:pt x="389124" y="1662967"/>
                </a:lnTo>
                <a:lnTo>
                  <a:pt x="426949" y="1688180"/>
                </a:lnTo>
                <a:lnTo>
                  <a:pt x="466066" y="1711532"/>
                </a:lnTo>
                <a:lnTo>
                  <a:pt x="506412" y="1732960"/>
                </a:lnTo>
                <a:lnTo>
                  <a:pt x="547924" y="1752400"/>
                </a:lnTo>
                <a:lnTo>
                  <a:pt x="590538" y="1769790"/>
                </a:lnTo>
                <a:lnTo>
                  <a:pt x="634192" y="1785067"/>
                </a:lnTo>
                <a:lnTo>
                  <a:pt x="678821" y="1798166"/>
                </a:lnTo>
                <a:lnTo>
                  <a:pt x="724364" y="1809026"/>
                </a:lnTo>
                <a:lnTo>
                  <a:pt x="770756" y="1817582"/>
                </a:lnTo>
                <a:lnTo>
                  <a:pt x="817935" y="1823772"/>
                </a:lnTo>
                <a:lnTo>
                  <a:pt x="865837" y="1827532"/>
                </a:lnTo>
                <a:lnTo>
                  <a:pt x="914400" y="18288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6" name="object 27"/>
          <p:cNvSpPr>
            <a:spLocks/>
          </p:cNvSpPr>
          <p:nvPr/>
        </p:nvSpPr>
        <p:spPr bwMode="auto">
          <a:xfrm>
            <a:off x="6591300" y="2133600"/>
            <a:ext cx="1828800" cy="1828800"/>
          </a:xfrm>
          <a:custGeom>
            <a:avLst/>
            <a:gdLst>
              <a:gd name="T0" fmla="*/ 962963 w 1828800"/>
              <a:gd name="T1" fmla="*/ 1827532 h 1828800"/>
              <a:gd name="T2" fmla="*/ 1058046 w 1828800"/>
              <a:gd name="T3" fmla="*/ 1817582 h 1828800"/>
              <a:gd name="T4" fmla="*/ 1149982 w 1828800"/>
              <a:gd name="T5" fmla="*/ 1798166 h 1828800"/>
              <a:gd name="T6" fmla="*/ 1238266 w 1828800"/>
              <a:gd name="T7" fmla="*/ 1769790 h 1828800"/>
              <a:gd name="T8" fmla="*/ 1322393 w 1828800"/>
              <a:gd name="T9" fmla="*/ 1732960 h 1828800"/>
              <a:gd name="T10" fmla="*/ 1401856 w 1828800"/>
              <a:gd name="T11" fmla="*/ 1688180 h 1828800"/>
              <a:gd name="T12" fmla="*/ 1476151 w 1828800"/>
              <a:gd name="T13" fmla="*/ 1635957 h 1828800"/>
              <a:gd name="T14" fmla="*/ 1544771 w 1828800"/>
              <a:gd name="T15" fmla="*/ 1576795 h 1828800"/>
              <a:gd name="T16" fmla="*/ 1607212 w 1828800"/>
              <a:gd name="T17" fmla="*/ 1511202 h 1828800"/>
              <a:gd name="T18" fmla="*/ 1662967 w 1828800"/>
              <a:gd name="T19" fmla="*/ 1439681 h 1828800"/>
              <a:gd name="T20" fmla="*/ 1711532 w 1828800"/>
              <a:gd name="T21" fmla="*/ 1362739 h 1828800"/>
              <a:gd name="T22" fmla="*/ 1752400 w 1828800"/>
              <a:gd name="T23" fmla="*/ 1280881 h 1828800"/>
              <a:gd name="T24" fmla="*/ 1785067 w 1828800"/>
              <a:gd name="T25" fmla="*/ 1194612 h 1828800"/>
              <a:gd name="T26" fmla="*/ 1809026 w 1828800"/>
              <a:gd name="T27" fmla="*/ 1104439 h 1828800"/>
              <a:gd name="T28" fmla="*/ 1823772 w 1828800"/>
              <a:gd name="T29" fmla="*/ 1010866 h 1828800"/>
              <a:gd name="T30" fmla="*/ 1828800 w 1828800"/>
              <a:gd name="T31" fmla="*/ 914400 h 1828800"/>
              <a:gd name="T32" fmla="*/ 1823772 w 1828800"/>
              <a:gd name="T33" fmla="*/ 817933 h 1828800"/>
              <a:gd name="T34" fmla="*/ 1809026 w 1828800"/>
              <a:gd name="T35" fmla="*/ 724360 h 1828800"/>
              <a:gd name="T36" fmla="*/ 1785067 w 1828800"/>
              <a:gd name="T37" fmla="*/ 634187 h 1828800"/>
              <a:gd name="T38" fmla="*/ 1752400 w 1828800"/>
              <a:gd name="T39" fmla="*/ 547918 h 1828800"/>
              <a:gd name="T40" fmla="*/ 1711532 w 1828800"/>
              <a:gd name="T41" fmla="*/ 466060 h 1828800"/>
              <a:gd name="T42" fmla="*/ 1662967 w 1828800"/>
              <a:gd name="T43" fmla="*/ 389118 h 1828800"/>
              <a:gd name="T44" fmla="*/ 1607212 w 1828800"/>
              <a:gd name="T45" fmla="*/ 317597 h 1828800"/>
              <a:gd name="T46" fmla="*/ 1544771 w 1828800"/>
              <a:gd name="T47" fmla="*/ 252004 h 1828800"/>
              <a:gd name="T48" fmla="*/ 1476151 w 1828800"/>
              <a:gd name="T49" fmla="*/ 192842 h 1828800"/>
              <a:gd name="T50" fmla="*/ 1401856 w 1828800"/>
              <a:gd name="T51" fmla="*/ 140619 h 1828800"/>
              <a:gd name="T52" fmla="*/ 1322393 w 1828800"/>
              <a:gd name="T53" fmla="*/ 95839 h 1828800"/>
              <a:gd name="T54" fmla="*/ 1238266 w 1828800"/>
              <a:gd name="T55" fmla="*/ 59009 h 1828800"/>
              <a:gd name="T56" fmla="*/ 1149982 w 1828800"/>
              <a:gd name="T57" fmla="*/ 30633 h 1828800"/>
              <a:gd name="T58" fmla="*/ 1058046 w 1828800"/>
              <a:gd name="T59" fmla="*/ 11217 h 1828800"/>
              <a:gd name="T60" fmla="*/ 962963 w 1828800"/>
              <a:gd name="T61" fmla="*/ 1267 h 1828800"/>
              <a:gd name="T62" fmla="*/ 865836 w 1828800"/>
              <a:gd name="T63" fmla="*/ 1267 h 1828800"/>
              <a:gd name="T64" fmla="*/ 770753 w 1828800"/>
              <a:gd name="T65" fmla="*/ 11217 h 1828800"/>
              <a:gd name="T66" fmla="*/ 678817 w 1828800"/>
              <a:gd name="T67" fmla="*/ 30633 h 1828800"/>
              <a:gd name="T68" fmla="*/ 590533 w 1828800"/>
              <a:gd name="T69" fmla="*/ 59009 h 1828800"/>
              <a:gd name="T70" fmla="*/ 506406 w 1828800"/>
              <a:gd name="T71" fmla="*/ 95839 h 1828800"/>
              <a:gd name="T72" fmla="*/ 426943 w 1828800"/>
              <a:gd name="T73" fmla="*/ 140619 h 1828800"/>
              <a:gd name="T74" fmla="*/ 352648 w 1828800"/>
              <a:gd name="T75" fmla="*/ 192842 h 1828800"/>
              <a:gd name="T76" fmla="*/ 284028 w 1828800"/>
              <a:gd name="T77" fmla="*/ 252004 h 1828800"/>
              <a:gd name="T78" fmla="*/ 221587 w 1828800"/>
              <a:gd name="T79" fmla="*/ 317597 h 1828800"/>
              <a:gd name="T80" fmla="*/ 165832 w 1828800"/>
              <a:gd name="T81" fmla="*/ 389118 h 1828800"/>
              <a:gd name="T82" fmla="*/ 117267 w 1828800"/>
              <a:gd name="T83" fmla="*/ 466060 h 1828800"/>
              <a:gd name="T84" fmla="*/ 76399 w 1828800"/>
              <a:gd name="T85" fmla="*/ 547918 h 1828800"/>
              <a:gd name="T86" fmla="*/ 43732 w 1828800"/>
              <a:gd name="T87" fmla="*/ 634187 h 1828800"/>
              <a:gd name="T88" fmla="*/ 19773 w 1828800"/>
              <a:gd name="T89" fmla="*/ 724360 h 1828800"/>
              <a:gd name="T90" fmla="*/ 5027 w 1828800"/>
              <a:gd name="T91" fmla="*/ 817933 h 1828800"/>
              <a:gd name="T92" fmla="*/ 0 w 1828800"/>
              <a:gd name="T93" fmla="*/ 914400 h 1828800"/>
              <a:gd name="T94" fmla="*/ 5027 w 1828800"/>
              <a:gd name="T95" fmla="*/ 1010866 h 1828800"/>
              <a:gd name="T96" fmla="*/ 19773 w 1828800"/>
              <a:gd name="T97" fmla="*/ 1104439 h 1828800"/>
              <a:gd name="T98" fmla="*/ 43732 w 1828800"/>
              <a:gd name="T99" fmla="*/ 1194612 h 1828800"/>
              <a:gd name="T100" fmla="*/ 76399 w 1828800"/>
              <a:gd name="T101" fmla="*/ 1280881 h 1828800"/>
              <a:gd name="T102" fmla="*/ 117267 w 1828800"/>
              <a:gd name="T103" fmla="*/ 1362739 h 1828800"/>
              <a:gd name="T104" fmla="*/ 165832 w 1828800"/>
              <a:gd name="T105" fmla="*/ 1439681 h 1828800"/>
              <a:gd name="T106" fmla="*/ 221587 w 1828800"/>
              <a:gd name="T107" fmla="*/ 1511202 h 1828800"/>
              <a:gd name="T108" fmla="*/ 284028 w 1828800"/>
              <a:gd name="T109" fmla="*/ 1576795 h 1828800"/>
              <a:gd name="T110" fmla="*/ 352648 w 1828800"/>
              <a:gd name="T111" fmla="*/ 1635957 h 1828800"/>
              <a:gd name="T112" fmla="*/ 426943 w 1828800"/>
              <a:gd name="T113" fmla="*/ 1688180 h 1828800"/>
              <a:gd name="T114" fmla="*/ 506406 w 1828800"/>
              <a:gd name="T115" fmla="*/ 1732960 h 1828800"/>
              <a:gd name="T116" fmla="*/ 590533 w 1828800"/>
              <a:gd name="T117" fmla="*/ 1769790 h 1828800"/>
              <a:gd name="T118" fmla="*/ 678817 w 1828800"/>
              <a:gd name="T119" fmla="*/ 1798166 h 1828800"/>
              <a:gd name="T120" fmla="*/ 770753 w 1828800"/>
              <a:gd name="T121" fmla="*/ 1817582 h 1828800"/>
              <a:gd name="T122" fmla="*/ 865836 w 1828800"/>
              <a:gd name="T123" fmla="*/ 1827532 h 18288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28800" h="1828800">
                <a:moveTo>
                  <a:pt x="914400" y="1828800"/>
                </a:moveTo>
                <a:lnTo>
                  <a:pt x="962963" y="1827532"/>
                </a:lnTo>
                <a:lnTo>
                  <a:pt x="1010866" y="1823772"/>
                </a:lnTo>
                <a:lnTo>
                  <a:pt x="1058046" y="1817582"/>
                </a:lnTo>
                <a:lnTo>
                  <a:pt x="1104439" y="1809026"/>
                </a:lnTo>
                <a:lnTo>
                  <a:pt x="1149982" y="1798166"/>
                </a:lnTo>
                <a:lnTo>
                  <a:pt x="1194612" y="1785067"/>
                </a:lnTo>
                <a:lnTo>
                  <a:pt x="1238266" y="1769790"/>
                </a:lnTo>
                <a:lnTo>
                  <a:pt x="1280881" y="1752400"/>
                </a:lnTo>
                <a:lnTo>
                  <a:pt x="1322393" y="1732960"/>
                </a:lnTo>
                <a:lnTo>
                  <a:pt x="1362739" y="1711532"/>
                </a:lnTo>
                <a:lnTo>
                  <a:pt x="1401856" y="1688180"/>
                </a:lnTo>
                <a:lnTo>
                  <a:pt x="1439681" y="1662967"/>
                </a:lnTo>
                <a:lnTo>
                  <a:pt x="1476151" y="1635957"/>
                </a:lnTo>
                <a:lnTo>
                  <a:pt x="1511202" y="1607212"/>
                </a:lnTo>
                <a:lnTo>
                  <a:pt x="1544771" y="1576795"/>
                </a:lnTo>
                <a:lnTo>
                  <a:pt x="1576795" y="1544771"/>
                </a:lnTo>
                <a:lnTo>
                  <a:pt x="1607212" y="1511202"/>
                </a:lnTo>
                <a:lnTo>
                  <a:pt x="1635957" y="1476151"/>
                </a:lnTo>
                <a:lnTo>
                  <a:pt x="1662967" y="1439681"/>
                </a:lnTo>
                <a:lnTo>
                  <a:pt x="1688180" y="1401856"/>
                </a:lnTo>
                <a:lnTo>
                  <a:pt x="1711532" y="1362739"/>
                </a:lnTo>
                <a:lnTo>
                  <a:pt x="1732960" y="1322393"/>
                </a:lnTo>
                <a:lnTo>
                  <a:pt x="1752400" y="1280881"/>
                </a:lnTo>
                <a:lnTo>
                  <a:pt x="1769790" y="1238266"/>
                </a:lnTo>
                <a:lnTo>
                  <a:pt x="1785067" y="1194612"/>
                </a:lnTo>
                <a:lnTo>
                  <a:pt x="1798166" y="1149982"/>
                </a:lnTo>
                <a:lnTo>
                  <a:pt x="1809026" y="1104439"/>
                </a:lnTo>
                <a:lnTo>
                  <a:pt x="1817582" y="1058046"/>
                </a:lnTo>
                <a:lnTo>
                  <a:pt x="1823772" y="1010866"/>
                </a:lnTo>
                <a:lnTo>
                  <a:pt x="1827532" y="962963"/>
                </a:lnTo>
                <a:lnTo>
                  <a:pt x="1828800" y="914400"/>
                </a:lnTo>
                <a:lnTo>
                  <a:pt x="1827532" y="865836"/>
                </a:lnTo>
                <a:lnTo>
                  <a:pt x="1823772" y="817933"/>
                </a:lnTo>
                <a:lnTo>
                  <a:pt x="1817582" y="770753"/>
                </a:lnTo>
                <a:lnTo>
                  <a:pt x="1809026" y="724360"/>
                </a:lnTo>
                <a:lnTo>
                  <a:pt x="1798166" y="678817"/>
                </a:lnTo>
                <a:lnTo>
                  <a:pt x="1785067" y="634187"/>
                </a:lnTo>
                <a:lnTo>
                  <a:pt x="1769790" y="590533"/>
                </a:lnTo>
                <a:lnTo>
                  <a:pt x="1752400" y="547918"/>
                </a:lnTo>
                <a:lnTo>
                  <a:pt x="1732960" y="506406"/>
                </a:lnTo>
                <a:lnTo>
                  <a:pt x="1711532" y="466060"/>
                </a:lnTo>
                <a:lnTo>
                  <a:pt x="1688180" y="426943"/>
                </a:lnTo>
                <a:lnTo>
                  <a:pt x="1662967" y="389118"/>
                </a:lnTo>
                <a:lnTo>
                  <a:pt x="1635957" y="352648"/>
                </a:lnTo>
                <a:lnTo>
                  <a:pt x="1607212" y="317597"/>
                </a:lnTo>
                <a:lnTo>
                  <a:pt x="1576795" y="284028"/>
                </a:lnTo>
                <a:lnTo>
                  <a:pt x="1544771" y="252004"/>
                </a:lnTo>
                <a:lnTo>
                  <a:pt x="1511202" y="221587"/>
                </a:lnTo>
                <a:lnTo>
                  <a:pt x="1476151" y="192842"/>
                </a:lnTo>
                <a:lnTo>
                  <a:pt x="1439681" y="165832"/>
                </a:lnTo>
                <a:lnTo>
                  <a:pt x="1401856" y="140619"/>
                </a:lnTo>
                <a:lnTo>
                  <a:pt x="1362739" y="117267"/>
                </a:lnTo>
                <a:lnTo>
                  <a:pt x="1322393" y="95839"/>
                </a:lnTo>
                <a:lnTo>
                  <a:pt x="1280881" y="76399"/>
                </a:lnTo>
                <a:lnTo>
                  <a:pt x="1238266" y="59009"/>
                </a:lnTo>
                <a:lnTo>
                  <a:pt x="1194612" y="43732"/>
                </a:lnTo>
                <a:lnTo>
                  <a:pt x="1149982" y="30633"/>
                </a:lnTo>
                <a:lnTo>
                  <a:pt x="1104439" y="19773"/>
                </a:lnTo>
                <a:lnTo>
                  <a:pt x="1058046" y="11217"/>
                </a:lnTo>
                <a:lnTo>
                  <a:pt x="1010866" y="5027"/>
                </a:lnTo>
                <a:lnTo>
                  <a:pt x="962963" y="1267"/>
                </a:lnTo>
                <a:lnTo>
                  <a:pt x="914400" y="0"/>
                </a:lnTo>
                <a:lnTo>
                  <a:pt x="865836" y="1267"/>
                </a:lnTo>
                <a:lnTo>
                  <a:pt x="817933" y="5027"/>
                </a:lnTo>
                <a:lnTo>
                  <a:pt x="770753" y="11217"/>
                </a:lnTo>
                <a:lnTo>
                  <a:pt x="724360" y="19773"/>
                </a:lnTo>
                <a:lnTo>
                  <a:pt x="678817" y="30633"/>
                </a:lnTo>
                <a:lnTo>
                  <a:pt x="634187" y="43732"/>
                </a:lnTo>
                <a:lnTo>
                  <a:pt x="590533" y="59009"/>
                </a:lnTo>
                <a:lnTo>
                  <a:pt x="547918" y="76399"/>
                </a:lnTo>
                <a:lnTo>
                  <a:pt x="506406" y="95839"/>
                </a:lnTo>
                <a:lnTo>
                  <a:pt x="466060" y="117267"/>
                </a:lnTo>
                <a:lnTo>
                  <a:pt x="426943" y="140619"/>
                </a:lnTo>
                <a:lnTo>
                  <a:pt x="389118" y="165832"/>
                </a:lnTo>
                <a:lnTo>
                  <a:pt x="352648" y="192842"/>
                </a:lnTo>
                <a:lnTo>
                  <a:pt x="317597" y="221587"/>
                </a:lnTo>
                <a:lnTo>
                  <a:pt x="284028" y="252004"/>
                </a:lnTo>
                <a:lnTo>
                  <a:pt x="252004" y="284028"/>
                </a:lnTo>
                <a:lnTo>
                  <a:pt x="221587" y="317597"/>
                </a:lnTo>
                <a:lnTo>
                  <a:pt x="192842" y="352648"/>
                </a:lnTo>
                <a:lnTo>
                  <a:pt x="165832" y="389118"/>
                </a:lnTo>
                <a:lnTo>
                  <a:pt x="140619" y="426943"/>
                </a:lnTo>
                <a:lnTo>
                  <a:pt x="117267" y="466060"/>
                </a:lnTo>
                <a:lnTo>
                  <a:pt x="95839" y="506406"/>
                </a:lnTo>
                <a:lnTo>
                  <a:pt x="76399" y="547918"/>
                </a:lnTo>
                <a:lnTo>
                  <a:pt x="59009" y="590533"/>
                </a:lnTo>
                <a:lnTo>
                  <a:pt x="43732" y="634187"/>
                </a:lnTo>
                <a:lnTo>
                  <a:pt x="30633" y="678817"/>
                </a:lnTo>
                <a:lnTo>
                  <a:pt x="19773" y="724360"/>
                </a:lnTo>
                <a:lnTo>
                  <a:pt x="11217" y="770753"/>
                </a:lnTo>
                <a:lnTo>
                  <a:pt x="5027" y="817933"/>
                </a:lnTo>
                <a:lnTo>
                  <a:pt x="1267" y="865836"/>
                </a:lnTo>
                <a:lnTo>
                  <a:pt x="0" y="914400"/>
                </a:lnTo>
                <a:lnTo>
                  <a:pt x="1267" y="962963"/>
                </a:lnTo>
                <a:lnTo>
                  <a:pt x="5027" y="1010866"/>
                </a:lnTo>
                <a:lnTo>
                  <a:pt x="11217" y="1058046"/>
                </a:lnTo>
                <a:lnTo>
                  <a:pt x="19773" y="1104439"/>
                </a:lnTo>
                <a:lnTo>
                  <a:pt x="30633" y="1149982"/>
                </a:lnTo>
                <a:lnTo>
                  <a:pt x="43732" y="1194612"/>
                </a:lnTo>
                <a:lnTo>
                  <a:pt x="59009" y="1238266"/>
                </a:lnTo>
                <a:lnTo>
                  <a:pt x="76399" y="1280881"/>
                </a:lnTo>
                <a:lnTo>
                  <a:pt x="95839" y="1322393"/>
                </a:lnTo>
                <a:lnTo>
                  <a:pt x="117267" y="1362739"/>
                </a:lnTo>
                <a:lnTo>
                  <a:pt x="140619" y="1401856"/>
                </a:lnTo>
                <a:lnTo>
                  <a:pt x="165832" y="1439681"/>
                </a:lnTo>
                <a:lnTo>
                  <a:pt x="192842" y="1476151"/>
                </a:lnTo>
                <a:lnTo>
                  <a:pt x="221587" y="1511202"/>
                </a:lnTo>
                <a:lnTo>
                  <a:pt x="252004" y="1544771"/>
                </a:lnTo>
                <a:lnTo>
                  <a:pt x="284028" y="1576795"/>
                </a:lnTo>
                <a:lnTo>
                  <a:pt x="317597" y="1607212"/>
                </a:lnTo>
                <a:lnTo>
                  <a:pt x="352648" y="1635957"/>
                </a:lnTo>
                <a:lnTo>
                  <a:pt x="389118" y="1662967"/>
                </a:lnTo>
                <a:lnTo>
                  <a:pt x="426943" y="1688180"/>
                </a:lnTo>
                <a:lnTo>
                  <a:pt x="466060" y="1711532"/>
                </a:lnTo>
                <a:lnTo>
                  <a:pt x="506406" y="1732960"/>
                </a:lnTo>
                <a:lnTo>
                  <a:pt x="547918" y="1752400"/>
                </a:lnTo>
                <a:lnTo>
                  <a:pt x="590533" y="1769790"/>
                </a:lnTo>
                <a:lnTo>
                  <a:pt x="634187" y="1785067"/>
                </a:lnTo>
                <a:lnTo>
                  <a:pt x="678817" y="1798166"/>
                </a:lnTo>
                <a:lnTo>
                  <a:pt x="724360" y="1809026"/>
                </a:lnTo>
                <a:lnTo>
                  <a:pt x="770753" y="1817582"/>
                </a:lnTo>
                <a:lnTo>
                  <a:pt x="817933" y="1823772"/>
                </a:lnTo>
                <a:lnTo>
                  <a:pt x="865836" y="1827532"/>
                </a:lnTo>
                <a:lnTo>
                  <a:pt x="914400" y="18288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7" name="object 28"/>
          <p:cNvSpPr>
            <a:spLocks/>
          </p:cNvSpPr>
          <p:nvPr/>
        </p:nvSpPr>
        <p:spPr bwMode="auto">
          <a:xfrm>
            <a:off x="8559800" y="2133600"/>
            <a:ext cx="1828800" cy="1828800"/>
          </a:xfrm>
          <a:custGeom>
            <a:avLst/>
            <a:gdLst>
              <a:gd name="T0" fmla="*/ 962963 w 1828800"/>
              <a:gd name="T1" fmla="*/ 1827532 h 1828800"/>
              <a:gd name="T2" fmla="*/ 1058046 w 1828800"/>
              <a:gd name="T3" fmla="*/ 1817582 h 1828800"/>
              <a:gd name="T4" fmla="*/ 1149982 w 1828800"/>
              <a:gd name="T5" fmla="*/ 1798166 h 1828800"/>
              <a:gd name="T6" fmla="*/ 1238266 w 1828800"/>
              <a:gd name="T7" fmla="*/ 1769790 h 1828800"/>
              <a:gd name="T8" fmla="*/ 1322393 w 1828800"/>
              <a:gd name="T9" fmla="*/ 1732960 h 1828800"/>
              <a:gd name="T10" fmla="*/ 1401856 w 1828800"/>
              <a:gd name="T11" fmla="*/ 1688180 h 1828800"/>
              <a:gd name="T12" fmla="*/ 1476151 w 1828800"/>
              <a:gd name="T13" fmla="*/ 1635957 h 1828800"/>
              <a:gd name="T14" fmla="*/ 1544771 w 1828800"/>
              <a:gd name="T15" fmla="*/ 1576795 h 1828800"/>
              <a:gd name="T16" fmla="*/ 1607212 w 1828800"/>
              <a:gd name="T17" fmla="*/ 1511202 h 1828800"/>
              <a:gd name="T18" fmla="*/ 1662967 w 1828800"/>
              <a:gd name="T19" fmla="*/ 1439681 h 1828800"/>
              <a:gd name="T20" fmla="*/ 1711532 w 1828800"/>
              <a:gd name="T21" fmla="*/ 1362739 h 1828800"/>
              <a:gd name="T22" fmla="*/ 1752400 w 1828800"/>
              <a:gd name="T23" fmla="*/ 1280881 h 1828800"/>
              <a:gd name="T24" fmla="*/ 1785067 w 1828800"/>
              <a:gd name="T25" fmla="*/ 1194612 h 1828800"/>
              <a:gd name="T26" fmla="*/ 1809026 w 1828800"/>
              <a:gd name="T27" fmla="*/ 1104439 h 1828800"/>
              <a:gd name="T28" fmla="*/ 1823772 w 1828800"/>
              <a:gd name="T29" fmla="*/ 1010866 h 1828800"/>
              <a:gd name="T30" fmla="*/ 1828800 w 1828800"/>
              <a:gd name="T31" fmla="*/ 914400 h 1828800"/>
              <a:gd name="T32" fmla="*/ 1823772 w 1828800"/>
              <a:gd name="T33" fmla="*/ 817933 h 1828800"/>
              <a:gd name="T34" fmla="*/ 1809026 w 1828800"/>
              <a:gd name="T35" fmla="*/ 724360 h 1828800"/>
              <a:gd name="T36" fmla="*/ 1785067 w 1828800"/>
              <a:gd name="T37" fmla="*/ 634187 h 1828800"/>
              <a:gd name="T38" fmla="*/ 1752400 w 1828800"/>
              <a:gd name="T39" fmla="*/ 547918 h 1828800"/>
              <a:gd name="T40" fmla="*/ 1711532 w 1828800"/>
              <a:gd name="T41" fmla="*/ 466060 h 1828800"/>
              <a:gd name="T42" fmla="*/ 1662967 w 1828800"/>
              <a:gd name="T43" fmla="*/ 389118 h 1828800"/>
              <a:gd name="T44" fmla="*/ 1607212 w 1828800"/>
              <a:gd name="T45" fmla="*/ 317597 h 1828800"/>
              <a:gd name="T46" fmla="*/ 1544771 w 1828800"/>
              <a:gd name="T47" fmla="*/ 252004 h 1828800"/>
              <a:gd name="T48" fmla="*/ 1476151 w 1828800"/>
              <a:gd name="T49" fmla="*/ 192842 h 1828800"/>
              <a:gd name="T50" fmla="*/ 1401856 w 1828800"/>
              <a:gd name="T51" fmla="*/ 140619 h 1828800"/>
              <a:gd name="T52" fmla="*/ 1322393 w 1828800"/>
              <a:gd name="T53" fmla="*/ 95839 h 1828800"/>
              <a:gd name="T54" fmla="*/ 1238266 w 1828800"/>
              <a:gd name="T55" fmla="*/ 59009 h 1828800"/>
              <a:gd name="T56" fmla="*/ 1149982 w 1828800"/>
              <a:gd name="T57" fmla="*/ 30633 h 1828800"/>
              <a:gd name="T58" fmla="*/ 1058046 w 1828800"/>
              <a:gd name="T59" fmla="*/ 11217 h 1828800"/>
              <a:gd name="T60" fmla="*/ 962963 w 1828800"/>
              <a:gd name="T61" fmla="*/ 1267 h 1828800"/>
              <a:gd name="T62" fmla="*/ 865836 w 1828800"/>
              <a:gd name="T63" fmla="*/ 1267 h 1828800"/>
              <a:gd name="T64" fmla="*/ 770753 w 1828800"/>
              <a:gd name="T65" fmla="*/ 11217 h 1828800"/>
              <a:gd name="T66" fmla="*/ 678817 w 1828800"/>
              <a:gd name="T67" fmla="*/ 30633 h 1828800"/>
              <a:gd name="T68" fmla="*/ 590533 w 1828800"/>
              <a:gd name="T69" fmla="*/ 59009 h 1828800"/>
              <a:gd name="T70" fmla="*/ 506406 w 1828800"/>
              <a:gd name="T71" fmla="*/ 95839 h 1828800"/>
              <a:gd name="T72" fmla="*/ 426943 w 1828800"/>
              <a:gd name="T73" fmla="*/ 140619 h 1828800"/>
              <a:gd name="T74" fmla="*/ 352648 w 1828800"/>
              <a:gd name="T75" fmla="*/ 192842 h 1828800"/>
              <a:gd name="T76" fmla="*/ 284028 w 1828800"/>
              <a:gd name="T77" fmla="*/ 252004 h 1828800"/>
              <a:gd name="T78" fmla="*/ 221587 w 1828800"/>
              <a:gd name="T79" fmla="*/ 317597 h 1828800"/>
              <a:gd name="T80" fmla="*/ 165832 w 1828800"/>
              <a:gd name="T81" fmla="*/ 389118 h 1828800"/>
              <a:gd name="T82" fmla="*/ 117267 w 1828800"/>
              <a:gd name="T83" fmla="*/ 466060 h 1828800"/>
              <a:gd name="T84" fmla="*/ 76399 w 1828800"/>
              <a:gd name="T85" fmla="*/ 547918 h 1828800"/>
              <a:gd name="T86" fmla="*/ 43732 w 1828800"/>
              <a:gd name="T87" fmla="*/ 634187 h 1828800"/>
              <a:gd name="T88" fmla="*/ 19773 w 1828800"/>
              <a:gd name="T89" fmla="*/ 724360 h 1828800"/>
              <a:gd name="T90" fmla="*/ 5027 w 1828800"/>
              <a:gd name="T91" fmla="*/ 817933 h 1828800"/>
              <a:gd name="T92" fmla="*/ 0 w 1828800"/>
              <a:gd name="T93" fmla="*/ 914400 h 1828800"/>
              <a:gd name="T94" fmla="*/ 5027 w 1828800"/>
              <a:gd name="T95" fmla="*/ 1010866 h 1828800"/>
              <a:gd name="T96" fmla="*/ 19773 w 1828800"/>
              <a:gd name="T97" fmla="*/ 1104439 h 1828800"/>
              <a:gd name="T98" fmla="*/ 43732 w 1828800"/>
              <a:gd name="T99" fmla="*/ 1194612 h 1828800"/>
              <a:gd name="T100" fmla="*/ 76399 w 1828800"/>
              <a:gd name="T101" fmla="*/ 1280881 h 1828800"/>
              <a:gd name="T102" fmla="*/ 117267 w 1828800"/>
              <a:gd name="T103" fmla="*/ 1362739 h 1828800"/>
              <a:gd name="T104" fmla="*/ 165832 w 1828800"/>
              <a:gd name="T105" fmla="*/ 1439681 h 1828800"/>
              <a:gd name="T106" fmla="*/ 221587 w 1828800"/>
              <a:gd name="T107" fmla="*/ 1511202 h 1828800"/>
              <a:gd name="T108" fmla="*/ 284028 w 1828800"/>
              <a:gd name="T109" fmla="*/ 1576795 h 1828800"/>
              <a:gd name="T110" fmla="*/ 352648 w 1828800"/>
              <a:gd name="T111" fmla="*/ 1635957 h 1828800"/>
              <a:gd name="T112" fmla="*/ 426943 w 1828800"/>
              <a:gd name="T113" fmla="*/ 1688180 h 1828800"/>
              <a:gd name="T114" fmla="*/ 506406 w 1828800"/>
              <a:gd name="T115" fmla="*/ 1732960 h 1828800"/>
              <a:gd name="T116" fmla="*/ 590533 w 1828800"/>
              <a:gd name="T117" fmla="*/ 1769790 h 1828800"/>
              <a:gd name="T118" fmla="*/ 678817 w 1828800"/>
              <a:gd name="T119" fmla="*/ 1798166 h 1828800"/>
              <a:gd name="T120" fmla="*/ 770753 w 1828800"/>
              <a:gd name="T121" fmla="*/ 1817582 h 1828800"/>
              <a:gd name="T122" fmla="*/ 865836 w 1828800"/>
              <a:gd name="T123" fmla="*/ 1827532 h 18288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28800" h="1828800">
                <a:moveTo>
                  <a:pt x="914400" y="1828800"/>
                </a:moveTo>
                <a:lnTo>
                  <a:pt x="962963" y="1827532"/>
                </a:lnTo>
                <a:lnTo>
                  <a:pt x="1010866" y="1823772"/>
                </a:lnTo>
                <a:lnTo>
                  <a:pt x="1058046" y="1817582"/>
                </a:lnTo>
                <a:lnTo>
                  <a:pt x="1104439" y="1809026"/>
                </a:lnTo>
                <a:lnTo>
                  <a:pt x="1149982" y="1798166"/>
                </a:lnTo>
                <a:lnTo>
                  <a:pt x="1194612" y="1785067"/>
                </a:lnTo>
                <a:lnTo>
                  <a:pt x="1238266" y="1769790"/>
                </a:lnTo>
                <a:lnTo>
                  <a:pt x="1280881" y="1752400"/>
                </a:lnTo>
                <a:lnTo>
                  <a:pt x="1322393" y="1732960"/>
                </a:lnTo>
                <a:lnTo>
                  <a:pt x="1362739" y="1711532"/>
                </a:lnTo>
                <a:lnTo>
                  <a:pt x="1401856" y="1688180"/>
                </a:lnTo>
                <a:lnTo>
                  <a:pt x="1439681" y="1662967"/>
                </a:lnTo>
                <a:lnTo>
                  <a:pt x="1476151" y="1635957"/>
                </a:lnTo>
                <a:lnTo>
                  <a:pt x="1511202" y="1607212"/>
                </a:lnTo>
                <a:lnTo>
                  <a:pt x="1544771" y="1576795"/>
                </a:lnTo>
                <a:lnTo>
                  <a:pt x="1576795" y="1544771"/>
                </a:lnTo>
                <a:lnTo>
                  <a:pt x="1607212" y="1511202"/>
                </a:lnTo>
                <a:lnTo>
                  <a:pt x="1635957" y="1476151"/>
                </a:lnTo>
                <a:lnTo>
                  <a:pt x="1662967" y="1439681"/>
                </a:lnTo>
                <a:lnTo>
                  <a:pt x="1688180" y="1401856"/>
                </a:lnTo>
                <a:lnTo>
                  <a:pt x="1711532" y="1362739"/>
                </a:lnTo>
                <a:lnTo>
                  <a:pt x="1732960" y="1322393"/>
                </a:lnTo>
                <a:lnTo>
                  <a:pt x="1752400" y="1280881"/>
                </a:lnTo>
                <a:lnTo>
                  <a:pt x="1769790" y="1238266"/>
                </a:lnTo>
                <a:lnTo>
                  <a:pt x="1785067" y="1194612"/>
                </a:lnTo>
                <a:lnTo>
                  <a:pt x="1798166" y="1149982"/>
                </a:lnTo>
                <a:lnTo>
                  <a:pt x="1809026" y="1104439"/>
                </a:lnTo>
                <a:lnTo>
                  <a:pt x="1817582" y="1058046"/>
                </a:lnTo>
                <a:lnTo>
                  <a:pt x="1823772" y="1010866"/>
                </a:lnTo>
                <a:lnTo>
                  <a:pt x="1827532" y="962963"/>
                </a:lnTo>
                <a:lnTo>
                  <a:pt x="1828800" y="914400"/>
                </a:lnTo>
                <a:lnTo>
                  <a:pt x="1827532" y="865836"/>
                </a:lnTo>
                <a:lnTo>
                  <a:pt x="1823772" y="817933"/>
                </a:lnTo>
                <a:lnTo>
                  <a:pt x="1817582" y="770753"/>
                </a:lnTo>
                <a:lnTo>
                  <a:pt x="1809026" y="724360"/>
                </a:lnTo>
                <a:lnTo>
                  <a:pt x="1798166" y="678817"/>
                </a:lnTo>
                <a:lnTo>
                  <a:pt x="1785067" y="634187"/>
                </a:lnTo>
                <a:lnTo>
                  <a:pt x="1769790" y="590533"/>
                </a:lnTo>
                <a:lnTo>
                  <a:pt x="1752400" y="547918"/>
                </a:lnTo>
                <a:lnTo>
                  <a:pt x="1732960" y="506406"/>
                </a:lnTo>
                <a:lnTo>
                  <a:pt x="1711532" y="466060"/>
                </a:lnTo>
                <a:lnTo>
                  <a:pt x="1688180" y="426943"/>
                </a:lnTo>
                <a:lnTo>
                  <a:pt x="1662967" y="389118"/>
                </a:lnTo>
                <a:lnTo>
                  <a:pt x="1635957" y="352648"/>
                </a:lnTo>
                <a:lnTo>
                  <a:pt x="1607212" y="317597"/>
                </a:lnTo>
                <a:lnTo>
                  <a:pt x="1576795" y="284028"/>
                </a:lnTo>
                <a:lnTo>
                  <a:pt x="1544771" y="252004"/>
                </a:lnTo>
                <a:lnTo>
                  <a:pt x="1511202" y="221587"/>
                </a:lnTo>
                <a:lnTo>
                  <a:pt x="1476151" y="192842"/>
                </a:lnTo>
                <a:lnTo>
                  <a:pt x="1439681" y="165832"/>
                </a:lnTo>
                <a:lnTo>
                  <a:pt x="1401856" y="140619"/>
                </a:lnTo>
                <a:lnTo>
                  <a:pt x="1362739" y="117267"/>
                </a:lnTo>
                <a:lnTo>
                  <a:pt x="1322393" y="95839"/>
                </a:lnTo>
                <a:lnTo>
                  <a:pt x="1280881" y="76399"/>
                </a:lnTo>
                <a:lnTo>
                  <a:pt x="1238266" y="59009"/>
                </a:lnTo>
                <a:lnTo>
                  <a:pt x="1194612" y="43732"/>
                </a:lnTo>
                <a:lnTo>
                  <a:pt x="1149982" y="30633"/>
                </a:lnTo>
                <a:lnTo>
                  <a:pt x="1104439" y="19773"/>
                </a:lnTo>
                <a:lnTo>
                  <a:pt x="1058046" y="11217"/>
                </a:lnTo>
                <a:lnTo>
                  <a:pt x="1010866" y="5027"/>
                </a:lnTo>
                <a:lnTo>
                  <a:pt x="962963" y="1267"/>
                </a:lnTo>
                <a:lnTo>
                  <a:pt x="914400" y="0"/>
                </a:lnTo>
                <a:lnTo>
                  <a:pt x="865836" y="1267"/>
                </a:lnTo>
                <a:lnTo>
                  <a:pt x="817933" y="5027"/>
                </a:lnTo>
                <a:lnTo>
                  <a:pt x="770753" y="11217"/>
                </a:lnTo>
                <a:lnTo>
                  <a:pt x="724360" y="19773"/>
                </a:lnTo>
                <a:lnTo>
                  <a:pt x="678817" y="30633"/>
                </a:lnTo>
                <a:lnTo>
                  <a:pt x="634187" y="43732"/>
                </a:lnTo>
                <a:lnTo>
                  <a:pt x="590533" y="59009"/>
                </a:lnTo>
                <a:lnTo>
                  <a:pt x="547918" y="76399"/>
                </a:lnTo>
                <a:lnTo>
                  <a:pt x="506406" y="95839"/>
                </a:lnTo>
                <a:lnTo>
                  <a:pt x="466060" y="117267"/>
                </a:lnTo>
                <a:lnTo>
                  <a:pt x="426943" y="140619"/>
                </a:lnTo>
                <a:lnTo>
                  <a:pt x="389118" y="165832"/>
                </a:lnTo>
                <a:lnTo>
                  <a:pt x="352648" y="192842"/>
                </a:lnTo>
                <a:lnTo>
                  <a:pt x="317597" y="221587"/>
                </a:lnTo>
                <a:lnTo>
                  <a:pt x="284028" y="252004"/>
                </a:lnTo>
                <a:lnTo>
                  <a:pt x="252004" y="284028"/>
                </a:lnTo>
                <a:lnTo>
                  <a:pt x="221587" y="317597"/>
                </a:lnTo>
                <a:lnTo>
                  <a:pt x="192842" y="352648"/>
                </a:lnTo>
                <a:lnTo>
                  <a:pt x="165832" y="389118"/>
                </a:lnTo>
                <a:lnTo>
                  <a:pt x="140619" y="426943"/>
                </a:lnTo>
                <a:lnTo>
                  <a:pt x="117267" y="466060"/>
                </a:lnTo>
                <a:lnTo>
                  <a:pt x="95839" y="506406"/>
                </a:lnTo>
                <a:lnTo>
                  <a:pt x="76399" y="547918"/>
                </a:lnTo>
                <a:lnTo>
                  <a:pt x="59009" y="590533"/>
                </a:lnTo>
                <a:lnTo>
                  <a:pt x="43732" y="634187"/>
                </a:lnTo>
                <a:lnTo>
                  <a:pt x="30633" y="678817"/>
                </a:lnTo>
                <a:lnTo>
                  <a:pt x="19773" y="724360"/>
                </a:lnTo>
                <a:lnTo>
                  <a:pt x="11217" y="770753"/>
                </a:lnTo>
                <a:lnTo>
                  <a:pt x="5027" y="817933"/>
                </a:lnTo>
                <a:lnTo>
                  <a:pt x="1267" y="865836"/>
                </a:lnTo>
                <a:lnTo>
                  <a:pt x="0" y="914400"/>
                </a:lnTo>
                <a:lnTo>
                  <a:pt x="1267" y="962963"/>
                </a:lnTo>
                <a:lnTo>
                  <a:pt x="5027" y="1010866"/>
                </a:lnTo>
                <a:lnTo>
                  <a:pt x="11217" y="1058046"/>
                </a:lnTo>
                <a:lnTo>
                  <a:pt x="19773" y="1104439"/>
                </a:lnTo>
                <a:lnTo>
                  <a:pt x="30633" y="1149982"/>
                </a:lnTo>
                <a:lnTo>
                  <a:pt x="43732" y="1194612"/>
                </a:lnTo>
                <a:lnTo>
                  <a:pt x="59009" y="1238266"/>
                </a:lnTo>
                <a:lnTo>
                  <a:pt x="76399" y="1280881"/>
                </a:lnTo>
                <a:lnTo>
                  <a:pt x="95839" y="1322393"/>
                </a:lnTo>
                <a:lnTo>
                  <a:pt x="117267" y="1362739"/>
                </a:lnTo>
                <a:lnTo>
                  <a:pt x="140619" y="1401856"/>
                </a:lnTo>
                <a:lnTo>
                  <a:pt x="165832" y="1439681"/>
                </a:lnTo>
                <a:lnTo>
                  <a:pt x="192842" y="1476151"/>
                </a:lnTo>
                <a:lnTo>
                  <a:pt x="221587" y="1511202"/>
                </a:lnTo>
                <a:lnTo>
                  <a:pt x="252004" y="1544771"/>
                </a:lnTo>
                <a:lnTo>
                  <a:pt x="284028" y="1576795"/>
                </a:lnTo>
                <a:lnTo>
                  <a:pt x="317597" y="1607212"/>
                </a:lnTo>
                <a:lnTo>
                  <a:pt x="352648" y="1635957"/>
                </a:lnTo>
                <a:lnTo>
                  <a:pt x="389118" y="1662967"/>
                </a:lnTo>
                <a:lnTo>
                  <a:pt x="426943" y="1688180"/>
                </a:lnTo>
                <a:lnTo>
                  <a:pt x="466060" y="1711532"/>
                </a:lnTo>
                <a:lnTo>
                  <a:pt x="506406" y="1732960"/>
                </a:lnTo>
                <a:lnTo>
                  <a:pt x="547918" y="1752400"/>
                </a:lnTo>
                <a:lnTo>
                  <a:pt x="590533" y="1769790"/>
                </a:lnTo>
                <a:lnTo>
                  <a:pt x="634187" y="1785067"/>
                </a:lnTo>
                <a:lnTo>
                  <a:pt x="678817" y="1798166"/>
                </a:lnTo>
                <a:lnTo>
                  <a:pt x="724360" y="1809026"/>
                </a:lnTo>
                <a:lnTo>
                  <a:pt x="770753" y="1817582"/>
                </a:lnTo>
                <a:lnTo>
                  <a:pt x="817933" y="1823772"/>
                </a:lnTo>
                <a:lnTo>
                  <a:pt x="865836" y="1827532"/>
                </a:lnTo>
                <a:lnTo>
                  <a:pt x="914400" y="18288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8" name="object 29"/>
          <p:cNvSpPr>
            <a:spLocks/>
          </p:cNvSpPr>
          <p:nvPr/>
        </p:nvSpPr>
        <p:spPr bwMode="auto">
          <a:xfrm>
            <a:off x="10553700" y="2133600"/>
            <a:ext cx="1828800" cy="1828800"/>
          </a:xfrm>
          <a:custGeom>
            <a:avLst/>
            <a:gdLst>
              <a:gd name="T0" fmla="*/ 962963 w 1828800"/>
              <a:gd name="T1" fmla="*/ 1827532 h 1828800"/>
              <a:gd name="T2" fmla="*/ 1058046 w 1828800"/>
              <a:gd name="T3" fmla="*/ 1817582 h 1828800"/>
              <a:gd name="T4" fmla="*/ 1149982 w 1828800"/>
              <a:gd name="T5" fmla="*/ 1798166 h 1828800"/>
              <a:gd name="T6" fmla="*/ 1238266 w 1828800"/>
              <a:gd name="T7" fmla="*/ 1769790 h 1828800"/>
              <a:gd name="T8" fmla="*/ 1322393 w 1828800"/>
              <a:gd name="T9" fmla="*/ 1732960 h 1828800"/>
              <a:gd name="T10" fmla="*/ 1401856 w 1828800"/>
              <a:gd name="T11" fmla="*/ 1688180 h 1828800"/>
              <a:gd name="T12" fmla="*/ 1476151 w 1828800"/>
              <a:gd name="T13" fmla="*/ 1635957 h 1828800"/>
              <a:gd name="T14" fmla="*/ 1544771 w 1828800"/>
              <a:gd name="T15" fmla="*/ 1576795 h 1828800"/>
              <a:gd name="T16" fmla="*/ 1607212 w 1828800"/>
              <a:gd name="T17" fmla="*/ 1511202 h 1828800"/>
              <a:gd name="T18" fmla="*/ 1662967 w 1828800"/>
              <a:gd name="T19" fmla="*/ 1439681 h 1828800"/>
              <a:gd name="T20" fmla="*/ 1711532 w 1828800"/>
              <a:gd name="T21" fmla="*/ 1362739 h 1828800"/>
              <a:gd name="T22" fmla="*/ 1752400 w 1828800"/>
              <a:gd name="T23" fmla="*/ 1280881 h 1828800"/>
              <a:gd name="T24" fmla="*/ 1785067 w 1828800"/>
              <a:gd name="T25" fmla="*/ 1194612 h 1828800"/>
              <a:gd name="T26" fmla="*/ 1809026 w 1828800"/>
              <a:gd name="T27" fmla="*/ 1104439 h 1828800"/>
              <a:gd name="T28" fmla="*/ 1823772 w 1828800"/>
              <a:gd name="T29" fmla="*/ 1010866 h 1828800"/>
              <a:gd name="T30" fmla="*/ 1828800 w 1828800"/>
              <a:gd name="T31" fmla="*/ 914400 h 1828800"/>
              <a:gd name="T32" fmla="*/ 1823772 w 1828800"/>
              <a:gd name="T33" fmla="*/ 817933 h 1828800"/>
              <a:gd name="T34" fmla="*/ 1809026 w 1828800"/>
              <a:gd name="T35" fmla="*/ 724360 h 1828800"/>
              <a:gd name="T36" fmla="*/ 1785067 w 1828800"/>
              <a:gd name="T37" fmla="*/ 634187 h 1828800"/>
              <a:gd name="T38" fmla="*/ 1752400 w 1828800"/>
              <a:gd name="T39" fmla="*/ 547918 h 1828800"/>
              <a:gd name="T40" fmla="*/ 1711532 w 1828800"/>
              <a:gd name="T41" fmla="*/ 466060 h 1828800"/>
              <a:gd name="T42" fmla="*/ 1662967 w 1828800"/>
              <a:gd name="T43" fmla="*/ 389118 h 1828800"/>
              <a:gd name="T44" fmla="*/ 1607212 w 1828800"/>
              <a:gd name="T45" fmla="*/ 317597 h 1828800"/>
              <a:gd name="T46" fmla="*/ 1544771 w 1828800"/>
              <a:gd name="T47" fmla="*/ 252004 h 1828800"/>
              <a:gd name="T48" fmla="*/ 1476151 w 1828800"/>
              <a:gd name="T49" fmla="*/ 192842 h 1828800"/>
              <a:gd name="T50" fmla="*/ 1401856 w 1828800"/>
              <a:gd name="T51" fmla="*/ 140619 h 1828800"/>
              <a:gd name="T52" fmla="*/ 1322393 w 1828800"/>
              <a:gd name="T53" fmla="*/ 95839 h 1828800"/>
              <a:gd name="T54" fmla="*/ 1238266 w 1828800"/>
              <a:gd name="T55" fmla="*/ 59009 h 1828800"/>
              <a:gd name="T56" fmla="*/ 1149982 w 1828800"/>
              <a:gd name="T57" fmla="*/ 30633 h 1828800"/>
              <a:gd name="T58" fmla="*/ 1058046 w 1828800"/>
              <a:gd name="T59" fmla="*/ 11217 h 1828800"/>
              <a:gd name="T60" fmla="*/ 962963 w 1828800"/>
              <a:gd name="T61" fmla="*/ 1267 h 1828800"/>
              <a:gd name="T62" fmla="*/ 865836 w 1828800"/>
              <a:gd name="T63" fmla="*/ 1267 h 1828800"/>
              <a:gd name="T64" fmla="*/ 770753 w 1828800"/>
              <a:gd name="T65" fmla="*/ 11217 h 1828800"/>
              <a:gd name="T66" fmla="*/ 678817 w 1828800"/>
              <a:gd name="T67" fmla="*/ 30633 h 1828800"/>
              <a:gd name="T68" fmla="*/ 590533 w 1828800"/>
              <a:gd name="T69" fmla="*/ 59009 h 1828800"/>
              <a:gd name="T70" fmla="*/ 506406 w 1828800"/>
              <a:gd name="T71" fmla="*/ 95839 h 1828800"/>
              <a:gd name="T72" fmla="*/ 426943 w 1828800"/>
              <a:gd name="T73" fmla="*/ 140619 h 1828800"/>
              <a:gd name="T74" fmla="*/ 352648 w 1828800"/>
              <a:gd name="T75" fmla="*/ 192842 h 1828800"/>
              <a:gd name="T76" fmla="*/ 284028 w 1828800"/>
              <a:gd name="T77" fmla="*/ 252004 h 1828800"/>
              <a:gd name="T78" fmla="*/ 221587 w 1828800"/>
              <a:gd name="T79" fmla="*/ 317597 h 1828800"/>
              <a:gd name="T80" fmla="*/ 165832 w 1828800"/>
              <a:gd name="T81" fmla="*/ 389118 h 1828800"/>
              <a:gd name="T82" fmla="*/ 117267 w 1828800"/>
              <a:gd name="T83" fmla="*/ 466060 h 1828800"/>
              <a:gd name="T84" fmla="*/ 76399 w 1828800"/>
              <a:gd name="T85" fmla="*/ 547918 h 1828800"/>
              <a:gd name="T86" fmla="*/ 43732 w 1828800"/>
              <a:gd name="T87" fmla="*/ 634187 h 1828800"/>
              <a:gd name="T88" fmla="*/ 19773 w 1828800"/>
              <a:gd name="T89" fmla="*/ 724360 h 1828800"/>
              <a:gd name="T90" fmla="*/ 5027 w 1828800"/>
              <a:gd name="T91" fmla="*/ 817933 h 1828800"/>
              <a:gd name="T92" fmla="*/ 0 w 1828800"/>
              <a:gd name="T93" fmla="*/ 914400 h 1828800"/>
              <a:gd name="T94" fmla="*/ 5027 w 1828800"/>
              <a:gd name="T95" fmla="*/ 1010866 h 1828800"/>
              <a:gd name="T96" fmla="*/ 19773 w 1828800"/>
              <a:gd name="T97" fmla="*/ 1104439 h 1828800"/>
              <a:gd name="T98" fmla="*/ 43732 w 1828800"/>
              <a:gd name="T99" fmla="*/ 1194612 h 1828800"/>
              <a:gd name="T100" fmla="*/ 76399 w 1828800"/>
              <a:gd name="T101" fmla="*/ 1280881 h 1828800"/>
              <a:gd name="T102" fmla="*/ 117267 w 1828800"/>
              <a:gd name="T103" fmla="*/ 1362739 h 1828800"/>
              <a:gd name="T104" fmla="*/ 165832 w 1828800"/>
              <a:gd name="T105" fmla="*/ 1439681 h 1828800"/>
              <a:gd name="T106" fmla="*/ 221587 w 1828800"/>
              <a:gd name="T107" fmla="*/ 1511202 h 1828800"/>
              <a:gd name="T108" fmla="*/ 284028 w 1828800"/>
              <a:gd name="T109" fmla="*/ 1576795 h 1828800"/>
              <a:gd name="T110" fmla="*/ 352648 w 1828800"/>
              <a:gd name="T111" fmla="*/ 1635957 h 1828800"/>
              <a:gd name="T112" fmla="*/ 426943 w 1828800"/>
              <a:gd name="T113" fmla="*/ 1688180 h 1828800"/>
              <a:gd name="T114" fmla="*/ 506406 w 1828800"/>
              <a:gd name="T115" fmla="*/ 1732960 h 1828800"/>
              <a:gd name="T116" fmla="*/ 590533 w 1828800"/>
              <a:gd name="T117" fmla="*/ 1769790 h 1828800"/>
              <a:gd name="T118" fmla="*/ 678817 w 1828800"/>
              <a:gd name="T119" fmla="*/ 1798166 h 1828800"/>
              <a:gd name="T120" fmla="*/ 770753 w 1828800"/>
              <a:gd name="T121" fmla="*/ 1817582 h 1828800"/>
              <a:gd name="T122" fmla="*/ 865836 w 1828800"/>
              <a:gd name="T123" fmla="*/ 1827532 h 18288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28800" h="1828800">
                <a:moveTo>
                  <a:pt x="914400" y="1828800"/>
                </a:moveTo>
                <a:lnTo>
                  <a:pt x="962963" y="1827532"/>
                </a:lnTo>
                <a:lnTo>
                  <a:pt x="1010866" y="1823772"/>
                </a:lnTo>
                <a:lnTo>
                  <a:pt x="1058046" y="1817582"/>
                </a:lnTo>
                <a:lnTo>
                  <a:pt x="1104439" y="1809026"/>
                </a:lnTo>
                <a:lnTo>
                  <a:pt x="1149982" y="1798166"/>
                </a:lnTo>
                <a:lnTo>
                  <a:pt x="1194612" y="1785067"/>
                </a:lnTo>
                <a:lnTo>
                  <a:pt x="1238266" y="1769790"/>
                </a:lnTo>
                <a:lnTo>
                  <a:pt x="1280881" y="1752400"/>
                </a:lnTo>
                <a:lnTo>
                  <a:pt x="1322393" y="1732960"/>
                </a:lnTo>
                <a:lnTo>
                  <a:pt x="1362739" y="1711532"/>
                </a:lnTo>
                <a:lnTo>
                  <a:pt x="1401856" y="1688180"/>
                </a:lnTo>
                <a:lnTo>
                  <a:pt x="1439681" y="1662967"/>
                </a:lnTo>
                <a:lnTo>
                  <a:pt x="1476151" y="1635957"/>
                </a:lnTo>
                <a:lnTo>
                  <a:pt x="1511202" y="1607212"/>
                </a:lnTo>
                <a:lnTo>
                  <a:pt x="1544771" y="1576795"/>
                </a:lnTo>
                <a:lnTo>
                  <a:pt x="1576795" y="1544771"/>
                </a:lnTo>
                <a:lnTo>
                  <a:pt x="1607212" y="1511202"/>
                </a:lnTo>
                <a:lnTo>
                  <a:pt x="1635957" y="1476151"/>
                </a:lnTo>
                <a:lnTo>
                  <a:pt x="1662967" y="1439681"/>
                </a:lnTo>
                <a:lnTo>
                  <a:pt x="1688180" y="1401856"/>
                </a:lnTo>
                <a:lnTo>
                  <a:pt x="1711532" y="1362739"/>
                </a:lnTo>
                <a:lnTo>
                  <a:pt x="1732960" y="1322393"/>
                </a:lnTo>
                <a:lnTo>
                  <a:pt x="1752400" y="1280881"/>
                </a:lnTo>
                <a:lnTo>
                  <a:pt x="1769790" y="1238266"/>
                </a:lnTo>
                <a:lnTo>
                  <a:pt x="1785067" y="1194612"/>
                </a:lnTo>
                <a:lnTo>
                  <a:pt x="1798166" y="1149982"/>
                </a:lnTo>
                <a:lnTo>
                  <a:pt x="1809026" y="1104439"/>
                </a:lnTo>
                <a:lnTo>
                  <a:pt x="1817582" y="1058046"/>
                </a:lnTo>
                <a:lnTo>
                  <a:pt x="1823772" y="1010866"/>
                </a:lnTo>
                <a:lnTo>
                  <a:pt x="1827532" y="962963"/>
                </a:lnTo>
                <a:lnTo>
                  <a:pt x="1828800" y="914400"/>
                </a:lnTo>
                <a:lnTo>
                  <a:pt x="1827532" y="865836"/>
                </a:lnTo>
                <a:lnTo>
                  <a:pt x="1823772" y="817933"/>
                </a:lnTo>
                <a:lnTo>
                  <a:pt x="1817582" y="770753"/>
                </a:lnTo>
                <a:lnTo>
                  <a:pt x="1809026" y="724360"/>
                </a:lnTo>
                <a:lnTo>
                  <a:pt x="1798166" y="678817"/>
                </a:lnTo>
                <a:lnTo>
                  <a:pt x="1785067" y="634187"/>
                </a:lnTo>
                <a:lnTo>
                  <a:pt x="1769790" y="590533"/>
                </a:lnTo>
                <a:lnTo>
                  <a:pt x="1752400" y="547918"/>
                </a:lnTo>
                <a:lnTo>
                  <a:pt x="1732960" y="506406"/>
                </a:lnTo>
                <a:lnTo>
                  <a:pt x="1711532" y="466060"/>
                </a:lnTo>
                <a:lnTo>
                  <a:pt x="1688180" y="426943"/>
                </a:lnTo>
                <a:lnTo>
                  <a:pt x="1662967" y="389118"/>
                </a:lnTo>
                <a:lnTo>
                  <a:pt x="1635957" y="352648"/>
                </a:lnTo>
                <a:lnTo>
                  <a:pt x="1607212" y="317597"/>
                </a:lnTo>
                <a:lnTo>
                  <a:pt x="1576795" y="284028"/>
                </a:lnTo>
                <a:lnTo>
                  <a:pt x="1544771" y="252004"/>
                </a:lnTo>
                <a:lnTo>
                  <a:pt x="1511202" y="221587"/>
                </a:lnTo>
                <a:lnTo>
                  <a:pt x="1476151" y="192842"/>
                </a:lnTo>
                <a:lnTo>
                  <a:pt x="1439681" y="165832"/>
                </a:lnTo>
                <a:lnTo>
                  <a:pt x="1401856" y="140619"/>
                </a:lnTo>
                <a:lnTo>
                  <a:pt x="1362739" y="117267"/>
                </a:lnTo>
                <a:lnTo>
                  <a:pt x="1322393" y="95839"/>
                </a:lnTo>
                <a:lnTo>
                  <a:pt x="1280881" y="76399"/>
                </a:lnTo>
                <a:lnTo>
                  <a:pt x="1238266" y="59009"/>
                </a:lnTo>
                <a:lnTo>
                  <a:pt x="1194612" y="43732"/>
                </a:lnTo>
                <a:lnTo>
                  <a:pt x="1149982" y="30633"/>
                </a:lnTo>
                <a:lnTo>
                  <a:pt x="1104439" y="19773"/>
                </a:lnTo>
                <a:lnTo>
                  <a:pt x="1058046" y="11217"/>
                </a:lnTo>
                <a:lnTo>
                  <a:pt x="1010866" y="5027"/>
                </a:lnTo>
                <a:lnTo>
                  <a:pt x="962963" y="1267"/>
                </a:lnTo>
                <a:lnTo>
                  <a:pt x="914400" y="0"/>
                </a:lnTo>
                <a:lnTo>
                  <a:pt x="865836" y="1267"/>
                </a:lnTo>
                <a:lnTo>
                  <a:pt x="817933" y="5027"/>
                </a:lnTo>
                <a:lnTo>
                  <a:pt x="770753" y="11217"/>
                </a:lnTo>
                <a:lnTo>
                  <a:pt x="724360" y="19773"/>
                </a:lnTo>
                <a:lnTo>
                  <a:pt x="678817" y="30633"/>
                </a:lnTo>
                <a:lnTo>
                  <a:pt x="634187" y="43732"/>
                </a:lnTo>
                <a:lnTo>
                  <a:pt x="590533" y="59009"/>
                </a:lnTo>
                <a:lnTo>
                  <a:pt x="547918" y="76399"/>
                </a:lnTo>
                <a:lnTo>
                  <a:pt x="506406" y="95839"/>
                </a:lnTo>
                <a:lnTo>
                  <a:pt x="466060" y="117267"/>
                </a:lnTo>
                <a:lnTo>
                  <a:pt x="426943" y="140619"/>
                </a:lnTo>
                <a:lnTo>
                  <a:pt x="389118" y="165832"/>
                </a:lnTo>
                <a:lnTo>
                  <a:pt x="352648" y="192842"/>
                </a:lnTo>
                <a:lnTo>
                  <a:pt x="317597" y="221587"/>
                </a:lnTo>
                <a:lnTo>
                  <a:pt x="284028" y="252004"/>
                </a:lnTo>
                <a:lnTo>
                  <a:pt x="252004" y="284028"/>
                </a:lnTo>
                <a:lnTo>
                  <a:pt x="221587" y="317597"/>
                </a:lnTo>
                <a:lnTo>
                  <a:pt x="192842" y="352648"/>
                </a:lnTo>
                <a:lnTo>
                  <a:pt x="165832" y="389118"/>
                </a:lnTo>
                <a:lnTo>
                  <a:pt x="140619" y="426943"/>
                </a:lnTo>
                <a:lnTo>
                  <a:pt x="117267" y="466060"/>
                </a:lnTo>
                <a:lnTo>
                  <a:pt x="95839" y="506406"/>
                </a:lnTo>
                <a:lnTo>
                  <a:pt x="76399" y="547918"/>
                </a:lnTo>
                <a:lnTo>
                  <a:pt x="59009" y="590533"/>
                </a:lnTo>
                <a:lnTo>
                  <a:pt x="43732" y="634187"/>
                </a:lnTo>
                <a:lnTo>
                  <a:pt x="30633" y="678817"/>
                </a:lnTo>
                <a:lnTo>
                  <a:pt x="19773" y="724360"/>
                </a:lnTo>
                <a:lnTo>
                  <a:pt x="11217" y="770753"/>
                </a:lnTo>
                <a:lnTo>
                  <a:pt x="5027" y="817933"/>
                </a:lnTo>
                <a:lnTo>
                  <a:pt x="1267" y="865836"/>
                </a:lnTo>
                <a:lnTo>
                  <a:pt x="0" y="914400"/>
                </a:lnTo>
                <a:lnTo>
                  <a:pt x="1267" y="962963"/>
                </a:lnTo>
                <a:lnTo>
                  <a:pt x="5027" y="1010866"/>
                </a:lnTo>
                <a:lnTo>
                  <a:pt x="11217" y="1058046"/>
                </a:lnTo>
                <a:lnTo>
                  <a:pt x="19773" y="1104439"/>
                </a:lnTo>
                <a:lnTo>
                  <a:pt x="30633" y="1149982"/>
                </a:lnTo>
                <a:lnTo>
                  <a:pt x="43732" y="1194612"/>
                </a:lnTo>
                <a:lnTo>
                  <a:pt x="59009" y="1238266"/>
                </a:lnTo>
                <a:lnTo>
                  <a:pt x="76399" y="1280881"/>
                </a:lnTo>
                <a:lnTo>
                  <a:pt x="95839" y="1322393"/>
                </a:lnTo>
                <a:lnTo>
                  <a:pt x="117267" y="1362739"/>
                </a:lnTo>
                <a:lnTo>
                  <a:pt x="140619" y="1401856"/>
                </a:lnTo>
                <a:lnTo>
                  <a:pt x="165832" y="1439681"/>
                </a:lnTo>
                <a:lnTo>
                  <a:pt x="192842" y="1476151"/>
                </a:lnTo>
                <a:lnTo>
                  <a:pt x="221587" y="1511202"/>
                </a:lnTo>
                <a:lnTo>
                  <a:pt x="252004" y="1544771"/>
                </a:lnTo>
                <a:lnTo>
                  <a:pt x="284028" y="1576795"/>
                </a:lnTo>
                <a:lnTo>
                  <a:pt x="317597" y="1607212"/>
                </a:lnTo>
                <a:lnTo>
                  <a:pt x="352648" y="1635957"/>
                </a:lnTo>
                <a:lnTo>
                  <a:pt x="389118" y="1662967"/>
                </a:lnTo>
                <a:lnTo>
                  <a:pt x="426943" y="1688180"/>
                </a:lnTo>
                <a:lnTo>
                  <a:pt x="466060" y="1711532"/>
                </a:lnTo>
                <a:lnTo>
                  <a:pt x="506406" y="1732960"/>
                </a:lnTo>
                <a:lnTo>
                  <a:pt x="547918" y="1752400"/>
                </a:lnTo>
                <a:lnTo>
                  <a:pt x="590533" y="1769790"/>
                </a:lnTo>
                <a:lnTo>
                  <a:pt x="634187" y="1785067"/>
                </a:lnTo>
                <a:lnTo>
                  <a:pt x="678817" y="1798166"/>
                </a:lnTo>
                <a:lnTo>
                  <a:pt x="724360" y="1809026"/>
                </a:lnTo>
                <a:lnTo>
                  <a:pt x="770753" y="1817582"/>
                </a:lnTo>
                <a:lnTo>
                  <a:pt x="817933" y="1823772"/>
                </a:lnTo>
                <a:lnTo>
                  <a:pt x="865836" y="1827532"/>
                </a:lnTo>
                <a:lnTo>
                  <a:pt x="914400" y="18288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9" name="object 43"/>
          <p:cNvSpPr>
            <a:spLocks/>
          </p:cNvSpPr>
          <p:nvPr/>
        </p:nvSpPr>
        <p:spPr bwMode="auto">
          <a:xfrm>
            <a:off x="6981825" y="2635250"/>
            <a:ext cx="1035050" cy="887413"/>
          </a:xfrm>
          <a:custGeom>
            <a:avLst/>
            <a:gdLst>
              <a:gd name="T0" fmla="*/ 57958 w 1035050"/>
              <a:gd name="T1" fmla="*/ 219395 h 888364"/>
              <a:gd name="T2" fmla="*/ 10853 w 1035050"/>
              <a:gd name="T3" fmla="*/ 366424 h 888364"/>
              <a:gd name="T4" fmla="*/ 24630 w 1035050"/>
              <a:gd name="T5" fmla="*/ 453889 h 888364"/>
              <a:gd name="T6" fmla="*/ 37477 w 1035050"/>
              <a:gd name="T7" fmla="*/ 527552 h 888364"/>
              <a:gd name="T8" fmla="*/ 58508 w 1035050"/>
              <a:gd name="T9" fmla="*/ 558237 h 888364"/>
              <a:gd name="T10" fmla="*/ 123748 w 1035050"/>
              <a:gd name="T11" fmla="*/ 565677 h 888364"/>
              <a:gd name="T12" fmla="*/ 167678 w 1035050"/>
              <a:gd name="T13" fmla="*/ 585601 h 888364"/>
              <a:gd name="T14" fmla="*/ 206222 w 1035050"/>
              <a:gd name="T15" fmla="*/ 586956 h 888364"/>
              <a:gd name="T16" fmla="*/ 246545 w 1035050"/>
              <a:gd name="T17" fmla="*/ 576072 h 888364"/>
              <a:gd name="T18" fmla="*/ 312673 w 1035050"/>
              <a:gd name="T19" fmla="*/ 544423 h 888364"/>
              <a:gd name="T20" fmla="*/ 331038 w 1035050"/>
              <a:gd name="T21" fmla="*/ 529894 h 888364"/>
              <a:gd name="T22" fmla="*/ 342785 w 1035050"/>
              <a:gd name="T23" fmla="*/ 504295 h 888364"/>
              <a:gd name="T24" fmla="*/ 349732 w 1035050"/>
              <a:gd name="T25" fmla="*/ 499171 h 888364"/>
              <a:gd name="T26" fmla="*/ 418426 w 1035050"/>
              <a:gd name="T27" fmla="*/ 495615 h 888364"/>
              <a:gd name="T28" fmla="*/ 443458 w 1035050"/>
              <a:gd name="T29" fmla="*/ 523405 h 888364"/>
              <a:gd name="T30" fmla="*/ 451269 w 1035050"/>
              <a:gd name="T31" fmla="*/ 529857 h 888364"/>
              <a:gd name="T32" fmla="*/ 494360 w 1035050"/>
              <a:gd name="T33" fmla="*/ 529105 h 888364"/>
              <a:gd name="T34" fmla="*/ 508723 w 1035050"/>
              <a:gd name="T35" fmla="*/ 545850 h 888364"/>
              <a:gd name="T36" fmla="*/ 530732 w 1035050"/>
              <a:gd name="T37" fmla="*/ 567353 h 888364"/>
              <a:gd name="T38" fmla="*/ 539813 w 1035050"/>
              <a:gd name="T39" fmla="*/ 583160 h 888364"/>
              <a:gd name="T40" fmla="*/ 553529 w 1035050"/>
              <a:gd name="T41" fmla="*/ 608635 h 888364"/>
              <a:gd name="T42" fmla="*/ 602830 w 1035050"/>
              <a:gd name="T43" fmla="*/ 612142 h 888364"/>
              <a:gd name="T44" fmla="*/ 710793 w 1035050"/>
              <a:gd name="T45" fmla="*/ 592340 h 888364"/>
              <a:gd name="T46" fmla="*/ 779940 w 1035050"/>
              <a:gd name="T47" fmla="*/ 624389 h 888364"/>
              <a:gd name="T48" fmla="*/ 784657 w 1035050"/>
              <a:gd name="T49" fmla="*/ 669551 h 888364"/>
              <a:gd name="T50" fmla="*/ 745540 w 1035050"/>
              <a:gd name="T51" fmla="*/ 656566 h 888364"/>
              <a:gd name="T52" fmla="*/ 709701 w 1035050"/>
              <a:gd name="T53" fmla="*/ 642750 h 888364"/>
              <a:gd name="T54" fmla="*/ 739736 w 1035050"/>
              <a:gd name="T55" fmla="*/ 683418 h 888364"/>
              <a:gd name="T56" fmla="*/ 741167 w 1035050"/>
              <a:gd name="T57" fmla="*/ 737774 h 888364"/>
              <a:gd name="T58" fmla="*/ 734974 w 1035050"/>
              <a:gd name="T59" fmla="*/ 790389 h 888364"/>
              <a:gd name="T60" fmla="*/ 728598 w 1035050"/>
              <a:gd name="T61" fmla="*/ 849139 h 888364"/>
              <a:gd name="T62" fmla="*/ 715695 w 1035050"/>
              <a:gd name="T63" fmla="*/ 860425 h 888364"/>
              <a:gd name="T64" fmla="*/ 735317 w 1035050"/>
              <a:gd name="T65" fmla="*/ 869770 h 888364"/>
              <a:gd name="T66" fmla="*/ 775472 w 1035050"/>
              <a:gd name="T67" fmla="*/ 830528 h 888364"/>
              <a:gd name="T68" fmla="*/ 845489 w 1035050"/>
              <a:gd name="T69" fmla="*/ 791102 h 888364"/>
              <a:gd name="T70" fmla="*/ 840993 w 1035050"/>
              <a:gd name="T71" fmla="*/ 784327 h 888364"/>
              <a:gd name="T72" fmla="*/ 876777 w 1035050"/>
              <a:gd name="T73" fmla="*/ 752955 h 888364"/>
              <a:gd name="T74" fmla="*/ 888695 w 1035050"/>
              <a:gd name="T75" fmla="*/ 729595 h 888364"/>
              <a:gd name="T76" fmla="*/ 854582 w 1035050"/>
              <a:gd name="T77" fmla="*/ 735606 h 888364"/>
              <a:gd name="T78" fmla="*/ 921397 w 1035050"/>
              <a:gd name="T79" fmla="*/ 651392 h 888364"/>
              <a:gd name="T80" fmla="*/ 953769 w 1035050"/>
              <a:gd name="T81" fmla="*/ 632907 h 888364"/>
              <a:gd name="T82" fmla="*/ 989368 w 1035050"/>
              <a:gd name="T83" fmla="*/ 590412 h 888364"/>
              <a:gd name="T84" fmla="*/ 1005103 w 1035050"/>
              <a:gd name="T85" fmla="*/ 557159 h 888364"/>
              <a:gd name="T86" fmla="*/ 1034008 w 1035050"/>
              <a:gd name="T87" fmla="*/ 516443 h 888364"/>
              <a:gd name="T88" fmla="*/ 1028420 w 1035050"/>
              <a:gd name="T89" fmla="*/ 501100 h 888364"/>
              <a:gd name="T90" fmla="*/ 934897 w 1035050"/>
              <a:gd name="T91" fmla="*/ 532988 h 888364"/>
              <a:gd name="T92" fmla="*/ 895553 w 1035050"/>
              <a:gd name="T93" fmla="*/ 524357 h 888364"/>
              <a:gd name="T94" fmla="*/ 849807 w 1035050"/>
              <a:gd name="T95" fmla="*/ 517971 h 888364"/>
              <a:gd name="T96" fmla="*/ 807732 w 1035050"/>
              <a:gd name="T97" fmla="*/ 517220 h 888364"/>
              <a:gd name="T98" fmla="*/ 641549 w 1035050"/>
              <a:gd name="T99" fmla="*/ 230322 h 888364"/>
              <a:gd name="T100" fmla="*/ 607604 w 1035050"/>
              <a:gd name="T101" fmla="*/ 233595 h 888364"/>
              <a:gd name="T102" fmla="*/ 531033 w 1035050"/>
              <a:gd name="T103" fmla="*/ 184693 h 888364"/>
              <a:gd name="T104" fmla="*/ 479425 w 1035050"/>
              <a:gd name="T105" fmla="*/ 102188 h 888364"/>
              <a:gd name="T106" fmla="*/ 462521 w 1035050"/>
              <a:gd name="T107" fmla="*/ 36547 h 888364"/>
              <a:gd name="T108" fmla="*/ 426046 w 1035050"/>
              <a:gd name="T109" fmla="*/ 43270 h 888364"/>
              <a:gd name="T110" fmla="*/ 370039 w 1035050"/>
              <a:gd name="T111" fmla="*/ 57160 h 888364"/>
              <a:gd name="T112" fmla="*/ 287451 w 1035050"/>
              <a:gd name="T113" fmla="*/ 43811 h 888364"/>
              <a:gd name="T114" fmla="*/ 229947 w 1035050"/>
              <a:gd name="T115" fmla="*/ 20951 h 888364"/>
              <a:gd name="T116" fmla="*/ 191719 w 1035050"/>
              <a:gd name="T117" fmla="*/ 0 h 8883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35050" h="888364">
                <a:moveTo>
                  <a:pt x="182829" y="558"/>
                </a:moveTo>
                <a:lnTo>
                  <a:pt x="177012" y="927"/>
                </a:lnTo>
                <a:lnTo>
                  <a:pt x="171094" y="18186"/>
                </a:lnTo>
                <a:lnTo>
                  <a:pt x="170116" y="18592"/>
                </a:lnTo>
                <a:lnTo>
                  <a:pt x="145619" y="65141"/>
                </a:lnTo>
                <a:lnTo>
                  <a:pt x="120338" y="112865"/>
                </a:lnTo>
                <a:lnTo>
                  <a:pt x="94245" y="160330"/>
                </a:lnTo>
                <a:lnTo>
                  <a:pt x="57958" y="222471"/>
                </a:lnTo>
                <a:lnTo>
                  <a:pt x="37696" y="255326"/>
                </a:lnTo>
                <a:lnTo>
                  <a:pt x="1866" y="299364"/>
                </a:lnTo>
                <a:lnTo>
                  <a:pt x="0" y="301167"/>
                </a:lnTo>
                <a:lnTo>
                  <a:pt x="126" y="302806"/>
                </a:lnTo>
                <a:lnTo>
                  <a:pt x="469" y="305003"/>
                </a:lnTo>
                <a:lnTo>
                  <a:pt x="2214" y="316094"/>
                </a:lnTo>
                <a:lnTo>
                  <a:pt x="3924" y="327190"/>
                </a:lnTo>
                <a:lnTo>
                  <a:pt x="10853" y="371562"/>
                </a:lnTo>
                <a:lnTo>
                  <a:pt x="12621" y="382650"/>
                </a:lnTo>
                <a:lnTo>
                  <a:pt x="14376" y="393738"/>
                </a:lnTo>
                <a:lnTo>
                  <a:pt x="16079" y="404975"/>
                </a:lnTo>
                <a:lnTo>
                  <a:pt x="17749" y="416215"/>
                </a:lnTo>
                <a:lnTo>
                  <a:pt x="19489" y="427444"/>
                </a:lnTo>
                <a:lnTo>
                  <a:pt x="21399" y="438645"/>
                </a:lnTo>
                <a:lnTo>
                  <a:pt x="23138" y="449430"/>
                </a:lnTo>
                <a:lnTo>
                  <a:pt x="24630" y="460254"/>
                </a:lnTo>
                <a:lnTo>
                  <a:pt x="26148" y="471077"/>
                </a:lnTo>
                <a:lnTo>
                  <a:pt x="27965" y="481863"/>
                </a:lnTo>
                <a:lnTo>
                  <a:pt x="30108" y="493822"/>
                </a:lnTo>
                <a:lnTo>
                  <a:pt x="32029" y="505820"/>
                </a:lnTo>
                <a:lnTo>
                  <a:pt x="33798" y="517844"/>
                </a:lnTo>
                <a:lnTo>
                  <a:pt x="35483" y="529882"/>
                </a:lnTo>
                <a:lnTo>
                  <a:pt x="36004" y="533565"/>
                </a:lnTo>
                <a:lnTo>
                  <a:pt x="37477" y="534949"/>
                </a:lnTo>
                <a:lnTo>
                  <a:pt x="40830" y="535673"/>
                </a:lnTo>
                <a:lnTo>
                  <a:pt x="43992" y="536346"/>
                </a:lnTo>
                <a:lnTo>
                  <a:pt x="47701" y="536524"/>
                </a:lnTo>
                <a:lnTo>
                  <a:pt x="49237" y="540245"/>
                </a:lnTo>
                <a:lnTo>
                  <a:pt x="51866" y="546592"/>
                </a:lnTo>
                <a:lnTo>
                  <a:pt x="54411" y="552969"/>
                </a:lnTo>
                <a:lnTo>
                  <a:pt x="56687" y="559438"/>
                </a:lnTo>
                <a:lnTo>
                  <a:pt x="58508" y="566064"/>
                </a:lnTo>
                <a:lnTo>
                  <a:pt x="60983" y="572888"/>
                </a:lnTo>
                <a:lnTo>
                  <a:pt x="98843" y="585738"/>
                </a:lnTo>
                <a:lnTo>
                  <a:pt x="105981" y="585711"/>
                </a:lnTo>
                <a:lnTo>
                  <a:pt x="110947" y="585622"/>
                </a:lnTo>
                <a:lnTo>
                  <a:pt x="115125" y="583717"/>
                </a:lnTo>
                <a:lnTo>
                  <a:pt x="118084" y="579335"/>
                </a:lnTo>
                <a:lnTo>
                  <a:pt x="120383" y="575944"/>
                </a:lnTo>
                <a:lnTo>
                  <a:pt x="123748" y="573608"/>
                </a:lnTo>
                <a:lnTo>
                  <a:pt x="127317" y="571588"/>
                </a:lnTo>
                <a:lnTo>
                  <a:pt x="133972" y="567816"/>
                </a:lnTo>
                <a:lnTo>
                  <a:pt x="140233" y="567816"/>
                </a:lnTo>
                <a:lnTo>
                  <a:pt x="146367" y="572947"/>
                </a:lnTo>
                <a:lnTo>
                  <a:pt x="151117" y="576922"/>
                </a:lnTo>
                <a:lnTo>
                  <a:pt x="155422" y="581317"/>
                </a:lnTo>
                <a:lnTo>
                  <a:pt x="159740" y="585711"/>
                </a:lnTo>
                <a:lnTo>
                  <a:pt x="167678" y="593813"/>
                </a:lnTo>
                <a:lnTo>
                  <a:pt x="169760" y="594156"/>
                </a:lnTo>
                <a:lnTo>
                  <a:pt x="179311" y="588403"/>
                </a:lnTo>
                <a:lnTo>
                  <a:pt x="182702" y="586358"/>
                </a:lnTo>
                <a:lnTo>
                  <a:pt x="185673" y="586231"/>
                </a:lnTo>
                <a:lnTo>
                  <a:pt x="189128" y="588340"/>
                </a:lnTo>
                <a:lnTo>
                  <a:pt x="194411" y="591565"/>
                </a:lnTo>
                <a:lnTo>
                  <a:pt x="200177" y="593801"/>
                </a:lnTo>
                <a:lnTo>
                  <a:pt x="206222" y="595185"/>
                </a:lnTo>
                <a:lnTo>
                  <a:pt x="214194" y="596335"/>
                </a:lnTo>
                <a:lnTo>
                  <a:pt x="220340" y="595329"/>
                </a:lnTo>
                <a:lnTo>
                  <a:pt x="225412" y="591797"/>
                </a:lnTo>
                <a:lnTo>
                  <a:pt x="230162" y="585368"/>
                </a:lnTo>
                <a:lnTo>
                  <a:pt x="232765" y="581075"/>
                </a:lnTo>
                <a:lnTo>
                  <a:pt x="235280" y="580059"/>
                </a:lnTo>
                <a:lnTo>
                  <a:pt x="239966" y="581761"/>
                </a:lnTo>
                <a:lnTo>
                  <a:pt x="246545" y="584149"/>
                </a:lnTo>
                <a:lnTo>
                  <a:pt x="253098" y="587209"/>
                </a:lnTo>
                <a:lnTo>
                  <a:pt x="260299" y="587044"/>
                </a:lnTo>
                <a:lnTo>
                  <a:pt x="268401" y="586854"/>
                </a:lnTo>
                <a:lnTo>
                  <a:pt x="276491" y="586244"/>
                </a:lnTo>
                <a:lnTo>
                  <a:pt x="284568" y="585774"/>
                </a:lnTo>
                <a:lnTo>
                  <a:pt x="308381" y="560412"/>
                </a:lnTo>
                <a:lnTo>
                  <a:pt x="309410" y="555815"/>
                </a:lnTo>
                <a:lnTo>
                  <a:pt x="312673" y="552056"/>
                </a:lnTo>
                <a:lnTo>
                  <a:pt x="314248" y="550252"/>
                </a:lnTo>
                <a:lnTo>
                  <a:pt x="315937" y="548741"/>
                </a:lnTo>
                <a:lnTo>
                  <a:pt x="318579" y="549617"/>
                </a:lnTo>
                <a:lnTo>
                  <a:pt x="322224" y="550837"/>
                </a:lnTo>
                <a:lnTo>
                  <a:pt x="324650" y="548906"/>
                </a:lnTo>
                <a:lnTo>
                  <a:pt x="326885" y="546468"/>
                </a:lnTo>
                <a:lnTo>
                  <a:pt x="330631" y="542366"/>
                </a:lnTo>
                <a:lnTo>
                  <a:pt x="331038" y="537324"/>
                </a:lnTo>
                <a:lnTo>
                  <a:pt x="330987" y="532117"/>
                </a:lnTo>
                <a:lnTo>
                  <a:pt x="330961" y="528472"/>
                </a:lnTo>
                <a:lnTo>
                  <a:pt x="331965" y="525779"/>
                </a:lnTo>
                <a:lnTo>
                  <a:pt x="336321" y="525221"/>
                </a:lnTo>
                <a:lnTo>
                  <a:pt x="344855" y="524141"/>
                </a:lnTo>
                <a:lnTo>
                  <a:pt x="346405" y="521423"/>
                </a:lnTo>
                <a:lnTo>
                  <a:pt x="343560" y="513499"/>
                </a:lnTo>
                <a:lnTo>
                  <a:pt x="342785" y="511365"/>
                </a:lnTo>
                <a:lnTo>
                  <a:pt x="341388" y="508685"/>
                </a:lnTo>
                <a:lnTo>
                  <a:pt x="342785" y="506996"/>
                </a:lnTo>
                <a:lnTo>
                  <a:pt x="343827" y="505752"/>
                </a:lnTo>
                <a:lnTo>
                  <a:pt x="345541" y="505917"/>
                </a:lnTo>
                <a:lnTo>
                  <a:pt x="347281" y="506094"/>
                </a:lnTo>
                <a:lnTo>
                  <a:pt x="348119" y="506171"/>
                </a:lnTo>
                <a:lnTo>
                  <a:pt x="348957" y="506260"/>
                </a:lnTo>
                <a:lnTo>
                  <a:pt x="349732" y="506171"/>
                </a:lnTo>
                <a:lnTo>
                  <a:pt x="350177" y="506133"/>
                </a:lnTo>
                <a:lnTo>
                  <a:pt x="376120" y="510690"/>
                </a:lnTo>
                <a:lnTo>
                  <a:pt x="384594" y="510476"/>
                </a:lnTo>
                <a:lnTo>
                  <a:pt x="392048" y="509943"/>
                </a:lnTo>
                <a:lnTo>
                  <a:pt x="398995" y="507085"/>
                </a:lnTo>
                <a:lnTo>
                  <a:pt x="405968" y="504647"/>
                </a:lnTo>
                <a:lnTo>
                  <a:pt x="412178" y="502475"/>
                </a:lnTo>
                <a:lnTo>
                  <a:pt x="418426" y="502564"/>
                </a:lnTo>
                <a:lnTo>
                  <a:pt x="424738" y="503466"/>
                </a:lnTo>
                <a:lnTo>
                  <a:pt x="427901" y="503910"/>
                </a:lnTo>
                <a:lnTo>
                  <a:pt x="430441" y="505523"/>
                </a:lnTo>
                <a:lnTo>
                  <a:pt x="431063" y="508952"/>
                </a:lnTo>
                <a:lnTo>
                  <a:pt x="432536" y="517105"/>
                </a:lnTo>
                <a:lnTo>
                  <a:pt x="435775" y="524268"/>
                </a:lnTo>
                <a:lnTo>
                  <a:pt x="442112" y="529818"/>
                </a:lnTo>
                <a:lnTo>
                  <a:pt x="443458" y="530745"/>
                </a:lnTo>
                <a:lnTo>
                  <a:pt x="444804" y="531672"/>
                </a:lnTo>
                <a:lnTo>
                  <a:pt x="446150" y="532599"/>
                </a:lnTo>
                <a:lnTo>
                  <a:pt x="447471" y="533539"/>
                </a:lnTo>
                <a:lnTo>
                  <a:pt x="449465" y="533831"/>
                </a:lnTo>
                <a:lnTo>
                  <a:pt x="449452" y="536054"/>
                </a:lnTo>
                <a:lnTo>
                  <a:pt x="450380" y="535978"/>
                </a:lnTo>
                <a:lnTo>
                  <a:pt x="451040" y="536320"/>
                </a:lnTo>
                <a:lnTo>
                  <a:pt x="451269" y="537286"/>
                </a:lnTo>
                <a:lnTo>
                  <a:pt x="453377" y="536587"/>
                </a:lnTo>
                <a:lnTo>
                  <a:pt x="454469" y="538429"/>
                </a:lnTo>
                <a:lnTo>
                  <a:pt x="477126" y="548208"/>
                </a:lnTo>
                <a:lnTo>
                  <a:pt x="480898" y="547585"/>
                </a:lnTo>
                <a:lnTo>
                  <a:pt x="484301" y="544220"/>
                </a:lnTo>
                <a:lnTo>
                  <a:pt x="487311" y="541248"/>
                </a:lnTo>
                <a:lnTo>
                  <a:pt x="490664" y="538670"/>
                </a:lnTo>
                <a:lnTo>
                  <a:pt x="494360" y="536524"/>
                </a:lnTo>
                <a:lnTo>
                  <a:pt x="497700" y="534593"/>
                </a:lnTo>
                <a:lnTo>
                  <a:pt x="500786" y="534911"/>
                </a:lnTo>
                <a:lnTo>
                  <a:pt x="503656" y="537235"/>
                </a:lnTo>
                <a:lnTo>
                  <a:pt x="506590" y="539622"/>
                </a:lnTo>
                <a:lnTo>
                  <a:pt x="509473" y="542340"/>
                </a:lnTo>
                <a:lnTo>
                  <a:pt x="508203" y="546569"/>
                </a:lnTo>
                <a:lnTo>
                  <a:pt x="506818" y="551230"/>
                </a:lnTo>
                <a:lnTo>
                  <a:pt x="508723" y="553504"/>
                </a:lnTo>
                <a:lnTo>
                  <a:pt x="512876" y="554939"/>
                </a:lnTo>
                <a:lnTo>
                  <a:pt x="517867" y="556666"/>
                </a:lnTo>
                <a:lnTo>
                  <a:pt x="522744" y="558685"/>
                </a:lnTo>
                <a:lnTo>
                  <a:pt x="527316" y="561403"/>
                </a:lnTo>
                <a:lnTo>
                  <a:pt x="531533" y="563905"/>
                </a:lnTo>
                <a:lnTo>
                  <a:pt x="533044" y="567347"/>
                </a:lnTo>
                <a:lnTo>
                  <a:pt x="531660" y="572109"/>
                </a:lnTo>
                <a:lnTo>
                  <a:pt x="530732" y="575309"/>
                </a:lnTo>
                <a:lnTo>
                  <a:pt x="529894" y="578561"/>
                </a:lnTo>
                <a:lnTo>
                  <a:pt x="529120" y="581812"/>
                </a:lnTo>
                <a:lnTo>
                  <a:pt x="528154" y="585901"/>
                </a:lnTo>
                <a:lnTo>
                  <a:pt x="529932" y="588556"/>
                </a:lnTo>
                <a:lnTo>
                  <a:pt x="533628" y="590257"/>
                </a:lnTo>
                <a:lnTo>
                  <a:pt x="535622" y="591172"/>
                </a:lnTo>
                <a:lnTo>
                  <a:pt x="537730" y="591096"/>
                </a:lnTo>
                <a:lnTo>
                  <a:pt x="539813" y="591337"/>
                </a:lnTo>
                <a:lnTo>
                  <a:pt x="546912" y="592188"/>
                </a:lnTo>
                <a:lnTo>
                  <a:pt x="549744" y="595414"/>
                </a:lnTo>
                <a:lnTo>
                  <a:pt x="550100" y="602462"/>
                </a:lnTo>
                <a:lnTo>
                  <a:pt x="550265" y="605624"/>
                </a:lnTo>
                <a:lnTo>
                  <a:pt x="550862" y="608761"/>
                </a:lnTo>
                <a:lnTo>
                  <a:pt x="551192" y="611911"/>
                </a:lnTo>
                <a:lnTo>
                  <a:pt x="551560" y="615518"/>
                </a:lnTo>
                <a:lnTo>
                  <a:pt x="553529" y="617169"/>
                </a:lnTo>
                <a:lnTo>
                  <a:pt x="557136" y="617143"/>
                </a:lnTo>
                <a:lnTo>
                  <a:pt x="562825" y="617080"/>
                </a:lnTo>
                <a:lnTo>
                  <a:pt x="568248" y="618680"/>
                </a:lnTo>
                <a:lnTo>
                  <a:pt x="573747" y="619925"/>
                </a:lnTo>
                <a:lnTo>
                  <a:pt x="580917" y="621394"/>
                </a:lnTo>
                <a:lnTo>
                  <a:pt x="588089" y="622282"/>
                </a:lnTo>
                <a:lnTo>
                  <a:pt x="595361" y="622191"/>
                </a:lnTo>
                <a:lnTo>
                  <a:pt x="602830" y="620725"/>
                </a:lnTo>
                <a:lnTo>
                  <a:pt x="624929" y="614874"/>
                </a:lnTo>
                <a:lnTo>
                  <a:pt x="647296" y="610685"/>
                </a:lnTo>
                <a:lnTo>
                  <a:pt x="669935" y="608345"/>
                </a:lnTo>
                <a:lnTo>
                  <a:pt x="692848" y="608037"/>
                </a:lnTo>
                <a:lnTo>
                  <a:pt x="697268" y="608190"/>
                </a:lnTo>
                <a:lnTo>
                  <a:pt x="701179" y="607288"/>
                </a:lnTo>
                <a:lnTo>
                  <a:pt x="704799" y="604786"/>
                </a:lnTo>
                <a:lnTo>
                  <a:pt x="710793" y="600646"/>
                </a:lnTo>
                <a:lnTo>
                  <a:pt x="717461" y="598017"/>
                </a:lnTo>
                <a:lnTo>
                  <a:pt x="724420" y="595896"/>
                </a:lnTo>
                <a:lnTo>
                  <a:pt x="729868" y="594232"/>
                </a:lnTo>
                <a:lnTo>
                  <a:pt x="734148" y="594918"/>
                </a:lnTo>
                <a:lnTo>
                  <a:pt x="738416" y="598906"/>
                </a:lnTo>
                <a:lnTo>
                  <a:pt x="751732" y="610994"/>
                </a:lnTo>
                <a:lnTo>
                  <a:pt x="765506" y="622492"/>
                </a:lnTo>
                <a:lnTo>
                  <a:pt x="779940" y="633144"/>
                </a:lnTo>
                <a:lnTo>
                  <a:pt x="795235" y="642696"/>
                </a:lnTo>
                <a:lnTo>
                  <a:pt x="799566" y="645147"/>
                </a:lnTo>
                <a:lnTo>
                  <a:pt x="794461" y="655002"/>
                </a:lnTo>
                <a:lnTo>
                  <a:pt x="795769" y="658787"/>
                </a:lnTo>
                <a:lnTo>
                  <a:pt x="796861" y="661949"/>
                </a:lnTo>
                <a:lnTo>
                  <a:pt x="801966" y="675728"/>
                </a:lnTo>
                <a:lnTo>
                  <a:pt x="794410" y="677633"/>
                </a:lnTo>
                <a:lnTo>
                  <a:pt x="784657" y="678939"/>
                </a:lnTo>
                <a:lnTo>
                  <a:pt x="774946" y="678591"/>
                </a:lnTo>
                <a:lnTo>
                  <a:pt x="765251" y="677535"/>
                </a:lnTo>
                <a:lnTo>
                  <a:pt x="755548" y="676719"/>
                </a:lnTo>
                <a:lnTo>
                  <a:pt x="752982" y="676617"/>
                </a:lnTo>
                <a:lnTo>
                  <a:pt x="752894" y="674433"/>
                </a:lnTo>
                <a:lnTo>
                  <a:pt x="752932" y="672350"/>
                </a:lnTo>
                <a:lnTo>
                  <a:pt x="753122" y="665035"/>
                </a:lnTo>
                <a:lnTo>
                  <a:pt x="745540" y="665772"/>
                </a:lnTo>
                <a:lnTo>
                  <a:pt x="739482" y="663523"/>
                </a:lnTo>
                <a:lnTo>
                  <a:pt x="731993" y="657985"/>
                </a:lnTo>
                <a:lnTo>
                  <a:pt x="723955" y="652540"/>
                </a:lnTo>
                <a:lnTo>
                  <a:pt x="716254" y="650570"/>
                </a:lnTo>
                <a:lnTo>
                  <a:pt x="714679" y="650760"/>
                </a:lnTo>
                <a:lnTo>
                  <a:pt x="713104" y="650989"/>
                </a:lnTo>
                <a:lnTo>
                  <a:pt x="711555" y="651344"/>
                </a:lnTo>
                <a:lnTo>
                  <a:pt x="709701" y="651763"/>
                </a:lnTo>
                <a:lnTo>
                  <a:pt x="707313" y="651916"/>
                </a:lnTo>
                <a:lnTo>
                  <a:pt x="706894" y="654113"/>
                </a:lnTo>
                <a:lnTo>
                  <a:pt x="706513" y="656069"/>
                </a:lnTo>
                <a:lnTo>
                  <a:pt x="708583" y="657059"/>
                </a:lnTo>
                <a:lnTo>
                  <a:pt x="710018" y="657986"/>
                </a:lnTo>
                <a:lnTo>
                  <a:pt x="715799" y="661691"/>
                </a:lnTo>
                <a:lnTo>
                  <a:pt x="742645" y="684021"/>
                </a:lnTo>
                <a:lnTo>
                  <a:pt x="739736" y="693000"/>
                </a:lnTo>
                <a:lnTo>
                  <a:pt x="738022" y="698296"/>
                </a:lnTo>
                <a:lnTo>
                  <a:pt x="736180" y="703554"/>
                </a:lnTo>
                <a:lnTo>
                  <a:pt x="735596" y="709117"/>
                </a:lnTo>
                <a:lnTo>
                  <a:pt x="734798" y="717430"/>
                </a:lnTo>
                <a:lnTo>
                  <a:pt x="734571" y="725716"/>
                </a:lnTo>
                <a:lnTo>
                  <a:pt x="735539" y="733877"/>
                </a:lnTo>
                <a:lnTo>
                  <a:pt x="738327" y="741819"/>
                </a:lnTo>
                <a:lnTo>
                  <a:pt x="741167" y="748118"/>
                </a:lnTo>
                <a:lnTo>
                  <a:pt x="743464" y="754559"/>
                </a:lnTo>
                <a:lnTo>
                  <a:pt x="745256" y="761145"/>
                </a:lnTo>
                <a:lnTo>
                  <a:pt x="746582" y="767880"/>
                </a:lnTo>
                <a:lnTo>
                  <a:pt x="747725" y="775017"/>
                </a:lnTo>
                <a:lnTo>
                  <a:pt x="747001" y="781824"/>
                </a:lnTo>
                <a:lnTo>
                  <a:pt x="742988" y="788187"/>
                </a:lnTo>
                <a:lnTo>
                  <a:pt x="738847" y="794740"/>
                </a:lnTo>
                <a:lnTo>
                  <a:pt x="734974" y="801471"/>
                </a:lnTo>
                <a:lnTo>
                  <a:pt x="731329" y="808304"/>
                </a:lnTo>
                <a:lnTo>
                  <a:pt x="727311" y="818425"/>
                </a:lnTo>
                <a:lnTo>
                  <a:pt x="726166" y="828436"/>
                </a:lnTo>
                <a:lnTo>
                  <a:pt x="728061" y="838329"/>
                </a:lnTo>
                <a:lnTo>
                  <a:pt x="733158" y="848093"/>
                </a:lnTo>
                <a:lnTo>
                  <a:pt x="738530" y="855827"/>
                </a:lnTo>
                <a:lnTo>
                  <a:pt x="737666" y="858024"/>
                </a:lnTo>
                <a:lnTo>
                  <a:pt x="728598" y="861047"/>
                </a:lnTo>
                <a:lnTo>
                  <a:pt x="726236" y="863536"/>
                </a:lnTo>
                <a:lnTo>
                  <a:pt x="723645" y="865695"/>
                </a:lnTo>
                <a:lnTo>
                  <a:pt x="720407" y="866952"/>
                </a:lnTo>
                <a:lnTo>
                  <a:pt x="720280" y="868362"/>
                </a:lnTo>
                <a:lnTo>
                  <a:pt x="719505" y="869200"/>
                </a:lnTo>
                <a:lnTo>
                  <a:pt x="718108" y="869480"/>
                </a:lnTo>
                <a:lnTo>
                  <a:pt x="716902" y="870991"/>
                </a:lnTo>
                <a:lnTo>
                  <a:pt x="715695" y="872489"/>
                </a:lnTo>
                <a:lnTo>
                  <a:pt x="714489" y="873988"/>
                </a:lnTo>
                <a:lnTo>
                  <a:pt x="713092" y="878992"/>
                </a:lnTo>
                <a:lnTo>
                  <a:pt x="715289" y="882497"/>
                </a:lnTo>
                <a:lnTo>
                  <a:pt x="719188" y="885291"/>
                </a:lnTo>
                <a:lnTo>
                  <a:pt x="723049" y="888047"/>
                </a:lnTo>
                <a:lnTo>
                  <a:pt x="726490" y="887158"/>
                </a:lnTo>
                <a:lnTo>
                  <a:pt x="730389" y="884859"/>
                </a:lnTo>
                <a:lnTo>
                  <a:pt x="735317" y="881964"/>
                </a:lnTo>
                <a:lnTo>
                  <a:pt x="740219" y="878801"/>
                </a:lnTo>
                <a:lnTo>
                  <a:pt x="745921" y="877430"/>
                </a:lnTo>
                <a:lnTo>
                  <a:pt x="751281" y="873163"/>
                </a:lnTo>
                <a:lnTo>
                  <a:pt x="757923" y="870648"/>
                </a:lnTo>
                <a:lnTo>
                  <a:pt x="762444" y="865263"/>
                </a:lnTo>
                <a:lnTo>
                  <a:pt x="766807" y="857577"/>
                </a:lnTo>
                <a:lnTo>
                  <a:pt x="771196" y="849904"/>
                </a:lnTo>
                <a:lnTo>
                  <a:pt x="775472" y="842176"/>
                </a:lnTo>
                <a:lnTo>
                  <a:pt x="779500" y="834326"/>
                </a:lnTo>
                <a:lnTo>
                  <a:pt x="782142" y="828890"/>
                </a:lnTo>
                <a:lnTo>
                  <a:pt x="785660" y="824687"/>
                </a:lnTo>
                <a:lnTo>
                  <a:pt x="828065" y="807592"/>
                </a:lnTo>
                <a:lnTo>
                  <a:pt x="833970" y="807592"/>
                </a:lnTo>
                <a:lnTo>
                  <a:pt x="840143" y="807961"/>
                </a:lnTo>
                <a:lnTo>
                  <a:pt x="845070" y="803528"/>
                </a:lnTo>
                <a:lnTo>
                  <a:pt x="845489" y="802195"/>
                </a:lnTo>
                <a:lnTo>
                  <a:pt x="845908" y="800861"/>
                </a:lnTo>
                <a:lnTo>
                  <a:pt x="846327" y="799515"/>
                </a:lnTo>
                <a:lnTo>
                  <a:pt x="847255" y="796518"/>
                </a:lnTo>
                <a:lnTo>
                  <a:pt x="846048" y="795324"/>
                </a:lnTo>
                <a:lnTo>
                  <a:pt x="843013" y="795159"/>
                </a:lnTo>
                <a:lnTo>
                  <a:pt x="842403" y="795121"/>
                </a:lnTo>
                <a:lnTo>
                  <a:pt x="841692" y="795223"/>
                </a:lnTo>
                <a:lnTo>
                  <a:pt x="840993" y="795324"/>
                </a:lnTo>
                <a:lnTo>
                  <a:pt x="839254" y="795566"/>
                </a:lnTo>
                <a:lnTo>
                  <a:pt x="837463" y="795807"/>
                </a:lnTo>
                <a:lnTo>
                  <a:pt x="836802" y="794054"/>
                </a:lnTo>
                <a:lnTo>
                  <a:pt x="835723" y="791197"/>
                </a:lnTo>
                <a:lnTo>
                  <a:pt x="839076" y="789698"/>
                </a:lnTo>
                <a:lnTo>
                  <a:pt x="840676" y="787717"/>
                </a:lnTo>
                <a:lnTo>
                  <a:pt x="841006" y="787311"/>
                </a:lnTo>
                <a:lnTo>
                  <a:pt x="876777" y="763513"/>
                </a:lnTo>
                <a:lnTo>
                  <a:pt x="894994" y="758736"/>
                </a:lnTo>
                <a:lnTo>
                  <a:pt x="898436" y="756361"/>
                </a:lnTo>
                <a:lnTo>
                  <a:pt x="898651" y="751204"/>
                </a:lnTo>
                <a:lnTo>
                  <a:pt x="898855" y="746315"/>
                </a:lnTo>
                <a:lnTo>
                  <a:pt x="897254" y="742632"/>
                </a:lnTo>
                <a:lnTo>
                  <a:pt x="892022" y="741197"/>
                </a:lnTo>
                <a:lnTo>
                  <a:pt x="890384" y="740752"/>
                </a:lnTo>
                <a:lnTo>
                  <a:pt x="888695" y="739825"/>
                </a:lnTo>
                <a:lnTo>
                  <a:pt x="887463" y="738657"/>
                </a:lnTo>
                <a:lnTo>
                  <a:pt x="885507" y="736790"/>
                </a:lnTo>
                <a:lnTo>
                  <a:pt x="883564" y="736447"/>
                </a:lnTo>
                <a:lnTo>
                  <a:pt x="881240" y="737603"/>
                </a:lnTo>
                <a:lnTo>
                  <a:pt x="874744" y="740213"/>
                </a:lnTo>
                <a:lnTo>
                  <a:pt x="868030" y="742124"/>
                </a:lnTo>
                <a:lnTo>
                  <a:pt x="861257" y="743854"/>
                </a:lnTo>
                <a:lnTo>
                  <a:pt x="854582" y="745921"/>
                </a:lnTo>
                <a:lnTo>
                  <a:pt x="848512" y="748156"/>
                </a:lnTo>
                <a:lnTo>
                  <a:pt x="845934" y="746086"/>
                </a:lnTo>
                <a:lnTo>
                  <a:pt x="846099" y="739533"/>
                </a:lnTo>
                <a:lnTo>
                  <a:pt x="865428" y="703491"/>
                </a:lnTo>
                <a:lnTo>
                  <a:pt x="897098" y="677050"/>
                </a:lnTo>
                <a:lnTo>
                  <a:pt x="907795" y="668413"/>
                </a:lnTo>
                <a:lnTo>
                  <a:pt x="914082" y="663308"/>
                </a:lnTo>
                <a:lnTo>
                  <a:pt x="921397" y="660526"/>
                </a:lnTo>
                <a:lnTo>
                  <a:pt x="929512" y="659536"/>
                </a:lnTo>
                <a:lnTo>
                  <a:pt x="935915" y="658590"/>
                </a:lnTo>
                <a:lnTo>
                  <a:pt x="961008" y="650062"/>
                </a:lnTo>
                <a:lnTo>
                  <a:pt x="960996" y="646061"/>
                </a:lnTo>
                <a:lnTo>
                  <a:pt x="960996" y="641629"/>
                </a:lnTo>
                <a:lnTo>
                  <a:pt x="956995" y="642569"/>
                </a:lnTo>
                <a:lnTo>
                  <a:pt x="954277" y="641908"/>
                </a:lnTo>
                <a:lnTo>
                  <a:pt x="953769" y="641781"/>
                </a:lnTo>
                <a:lnTo>
                  <a:pt x="953236" y="641794"/>
                </a:lnTo>
                <a:lnTo>
                  <a:pt x="952703" y="641769"/>
                </a:lnTo>
                <a:lnTo>
                  <a:pt x="948093" y="641553"/>
                </a:lnTo>
                <a:lnTo>
                  <a:pt x="947788" y="639432"/>
                </a:lnTo>
                <a:lnTo>
                  <a:pt x="950061" y="636003"/>
                </a:lnTo>
                <a:lnTo>
                  <a:pt x="954366" y="629488"/>
                </a:lnTo>
                <a:lnTo>
                  <a:pt x="959218" y="623481"/>
                </a:lnTo>
                <a:lnTo>
                  <a:pt x="989368" y="598690"/>
                </a:lnTo>
                <a:lnTo>
                  <a:pt x="992073" y="596544"/>
                </a:lnTo>
                <a:lnTo>
                  <a:pt x="992962" y="593509"/>
                </a:lnTo>
                <a:lnTo>
                  <a:pt x="995083" y="586308"/>
                </a:lnTo>
                <a:lnTo>
                  <a:pt x="999223" y="580135"/>
                </a:lnTo>
                <a:lnTo>
                  <a:pt x="1002360" y="573455"/>
                </a:lnTo>
                <a:lnTo>
                  <a:pt x="1003630" y="570750"/>
                </a:lnTo>
                <a:lnTo>
                  <a:pt x="1004735" y="568045"/>
                </a:lnTo>
                <a:lnTo>
                  <a:pt x="1005103" y="564972"/>
                </a:lnTo>
                <a:lnTo>
                  <a:pt x="1006576" y="557499"/>
                </a:lnTo>
                <a:lnTo>
                  <a:pt x="1009208" y="550605"/>
                </a:lnTo>
                <a:lnTo>
                  <a:pt x="1013150" y="544373"/>
                </a:lnTo>
                <a:lnTo>
                  <a:pt x="1018552" y="538886"/>
                </a:lnTo>
                <a:lnTo>
                  <a:pt x="1023454" y="534847"/>
                </a:lnTo>
                <a:lnTo>
                  <a:pt x="1028103" y="530542"/>
                </a:lnTo>
                <a:lnTo>
                  <a:pt x="1032268" y="525703"/>
                </a:lnTo>
                <a:lnTo>
                  <a:pt x="1034008" y="523684"/>
                </a:lnTo>
                <a:lnTo>
                  <a:pt x="1034973" y="521728"/>
                </a:lnTo>
                <a:lnTo>
                  <a:pt x="1035011" y="519798"/>
                </a:lnTo>
                <a:lnTo>
                  <a:pt x="1035011" y="519582"/>
                </a:lnTo>
                <a:lnTo>
                  <a:pt x="1034973" y="517728"/>
                </a:lnTo>
                <a:lnTo>
                  <a:pt x="1034084" y="515912"/>
                </a:lnTo>
                <a:lnTo>
                  <a:pt x="1032205" y="514108"/>
                </a:lnTo>
                <a:lnTo>
                  <a:pt x="1029385" y="511378"/>
                </a:lnTo>
                <a:lnTo>
                  <a:pt x="1028420" y="508126"/>
                </a:lnTo>
                <a:lnTo>
                  <a:pt x="1027772" y="504316"/>
                </a:lnTo>
                <a:lnTo>
                  <a:pt x="1024991" y="495970"/>
                </a:lnTo>
                <a:lnTo>
                  <a:pt x="1020241" y="491351"/>
                </a:lnTo>
                <a:lnTo>
                  <a:pt x="1013653" y="490488"/>
                </a:lnTo>
                <a:lnTo>
                  <a:pt x="1005357" y="493407"/>
                </a:lnTo>
                <a:lnTo>
                  <a:pt x="970610" y="520026"/>
                </a:lnTo>
                <a:lnTo>
                  <a:pt x="964561" y="525028"/>
                </a:lnTo>
                <a:lnTo>
                  <a:pt x="934897" y="540461"/>
                </a:lnTo>
                <a:lnTo>
                  <a:pt x="929614" y="536943"/>
                </a:lnTo>
                <a:lnTo>
                  <a:pt x="927265" y="535381"/>
                </a:lnTo>
                <a:lnTo>
                  <a:pt x="924217" y="534542"/>
                </a:lnTo>
                <a:lnTo>
                  <a:pt x="921562" y="533184"/>
                </a:lnTo>
                <a:lnTo>
                  <a:pt x="915784" y="530224"/>
                </a:lnTo>
                <a:lnTo>
                  <a:pt x="909916" y="528916"/>
                </a:lnTo>
                <a:lnTo>
                  <a:pt x="903223" y="530224"/>
                </a:lnTo>
                <a:lnTo>
                  <a:pt x="895553" y="531710"/>
                </a:lnTo>
                <a:lnTo>
                  <a:pt x="888060" y="530809"/>
                </a:lnTo>
                <a:lnTo>
                  <a:pt x="882789" y="523735"/>
                </a:lnTo>
                <a:lnTo>
                  <a:pt x="880275" y="520369"/>
                </a:lnTo>
                <a:lnTo>
                  <a:pt x="877112" y="520077"/>
                </a:lnTo>
                <a:lnTo>
                  <a:pt x="872985" y="520661"/>
                </a:lnTo>
                <a:lnTo>
                  <a:pt x="865136" y="521766"/>
                </a:lnTo>
                <a:lnTo>
                  <a:pt x="857681" y="525856"/>
                </a:lnTo>
                <a:lnTo>
                  <a:pt x="849807" y="525233"/>
                </a:lnTo>
                <a:lnTo>
                  <a:pt x="843368" y="524725"/>
                </a:lnTo>
                <a:lnTo>
                  <a:pt x="836968" y="524890"/>
                </a:lnTo>
                <a:lnTo>
                  <a:pt x="830579" y="525043"/>
                </a:lnTo>
                <a:lnTo>
                  <a:pt x="827316" y="525119"/>
                </a:lnTo>
                <a:lnTo>
                  <a:pt x="824052" y="525208"/>
                </a:lnTo>
                <a:lnTo>
                  <a:pt x="820775" y="525195"/>
                </a:lnTo>
                <a:lnTo>
                  <a:pt x="814222" y="525183"/>
                </a:lnTo>
                <a:lnTo>
                  <a:pt x="807732" y="524471"/>
                </a:lnTo>
                <a:lnTo>
                  <a:pt x="766719" y="502680"/>
                </a:lnTo>
                <a:lnTo>
                  <a:pt x="744702" y="469137"/>
                </a:lnTo>
                <a:lnTo>
                  <a:pt x="725058" y="416679"/>
                </a:lnTo>
                <a:lnTo>
                  <a:pt x="715395" y="390397"/>
                </a:lnTo>
                <a:lnTo>
                  <a:pt x="690452" y="325559"/>
                </a:lnTo>
                <a:lnTo>
                  <a:pt x="673938" y="283546"/>
                </a:lnTo>
                <a:lnTo>
                  <a:pt x="647661" y="232676"/>
                </a:lnTo>
                <a:lnTo>
                  <a:pt x="641549" y="233551"/>
                </a:lnTo>
                <a:lnTo>
                  <a:pt x="637995" y="240087"/>
                </a:lnTo>
                <a:lnTo>
                  <a:pt x="635087" y="247374"/>
                </a:lnTo>
                <a:lnTo>
                  <a:pt x="630910" y="250507"/>
                </a:lnTo>
                <a:lnTo>
                  <a:pt x="627621" y="250164"/>
                </a:lnTo>
                <a:lnTo>
                  <a:pt x="624941" y="248551"/>
                </a:lnTo>
                <a:lnTo>
                  <a:pt x="622299" y="246748"/>
                </a:lnTo>
                <a:lnTo>
                  <a:pt x="614956" y="241802"/>
                </a:lnTo>
                <a:lnTo>
                  <a:pt x="607604" y="236870"/>
                </a:lnTo>
                <a:lnTo>
                  <a:pt x="600259" y="231925"/>
                </a:lnTo>
                <a:lnTo>
                  <a:pt x="592937" y="226936"/>
                </a:lnTo>
                <a:lnTo>
                  <a:pt x="587336" y="223088"/>
                </a:lnTo>
                <a:lnTo>
                  <a:pt x="581342" y="220319"/>
                </a:lnTo>
                <a:lnTo>
                  <a:pt x="574598" y="219290"/>
                </a:lnTo>
                <a:lnTo>
                  <a:pt x="570026" y="218605"/>
                </a:lnTo>
                <a:lnTo>
                  <a:pt x="566839" y="216141"/>
                </a:lnTo>
                <a:lnTo>
                  <a:pt x="531033" y="187282"/>
                </a:lnTo>
                <a:lnTo>
                  <a:pt x="510578" y="183870"/>
                </a:lnTo>
                <a:lnTo>
                  <a:pt x="507466" y="180187"/>
                </a:lnTo>
                <a:lnTo>
                  <a:pt x="506590" y="174193"/>
                </a:lnTo>
                <a:lnTo>
                  <a:pt x="505739" y="168440"/>
                </a:lnTo>
                <a:lnTo>
                  <a:pt x="505066" y="162636"/>
                </a:lnTo>
                <a:lnTo>
                  <a:pt x="490769" y="124723"/>
                </a:lnTo>
                <a:lnTo>
                  <a:pt x="485165" y="114515"/>
                </a:lnTo>
                <a:lnTo>
                  <a:pt x="479425" y="103622"/>
                </a:lnTo>
                <a:lnTo>
                  <a:pt x="474740" y="92387"/>
                </a:lnTo>
                <a:lnTo>
                  <a:pt x="471504" y="80659"/>
                </a:lnTo>
                <a:lnTo>
                  <a:pt x="470115" y="68287"/>
                </a:lnTo>
                <a:lnTo>
                  <a:pt x="469528" y="61853"/>
                </a:lnTo>
                <a:lnTo>
                  <a:pt x="468242" y="55516"/>
                </a:lnTo>
                <a:lnTo>
                  <a:pt x="466490" y="49262"/>
                </a:lnTo>
                <a:lnTo>
                  <a:pt x="464502" y="43078"/>
                </a:lnTo>
                <a:lnTo>
                  <a:pt x="462521" y="37058"/>
                </a:lnTo>
                <a:lnTo>
                  <a:pt x="460349" y="36093"/>
                </a:lnTo>
                <a:lnTo>
                  <a:pt x="454609" y="38620"/>
                </a:lnTo>
                <a:lnTo>
                  <a:pt x="448284" y="41401"/>
                </a:lnTo>
                <a:lnTo>
                  <a:pt x="441947" y="43611"/>
                </a:lnTo>
                <a:lnTo>
                  <a:pt x="434873" y="43205"/>
                </a:lnTo>
                <a:lnTo>
                  <a:pt x="431939" y="43040"/>
                </a:lnTo>
                <a:lnTo>
                  <a:pt x="428853" y="43116"/>
                </a:lnTo>
                <a:lnTo>
                  <a:pt x="426046" y="43878"/>
                </a:lnTo>
                <a:lnTo>
                  <a:pt x="424649" y="44246"/>
                </a:lnTo>
                <a:lnTo>
                  <a:pt x="422935" y="43941"/>
                </a:lnTo>
                <a:lnTo>
                  <a:pt x="421614" y="43637"/>
                </a:lnTo>
                <a:lnTo>
                  <a:pt x="420484" y="43383"/>
                </a:lnTo>
                <a:lnTo>
                  <a:pt x="419620" y="43129"/>
                </a:lnTo>
                <a:lnTo>
                  <a:pt x="419442" y="43281"/>
                </a:lnTo>
                <a:lnTo>
                  <a:pt x="412876" y="48907"/>
                </a:lnTo>
                <a:lnTo>
                  <a:pt x="370039" y="57962"/>
                </a:lnTo>
                <a:lnTo>
                  <a:pt x="363131" y="60477"/>
                </a:lnTo>
                <a:lnTo>
                  <a:pt x="356276" y="61439"/>
                </a:lnTo>
                <a:lnTo>
                  <a:pt x="349415" y="60834"/>
                </a:lnTo>
                <a:lnTo>
                  <a:pt x="342493" y="58648"/>
                </a:lnTo>
                <a:lnTo>
                  <a:pt x="338937" y="57124"/>
                </a:lnTo>
                <a:lnTo>
                  <a:pt x="335292" y="55778"/>
                </a:lnTo>
                <a:lnTo>
                  <a:pt x="293903" y="46875"/>
                </a:lnTo>
                <a:lnTo>
                  <a:pt x="287451" y="44424"/>
                </a:lnTo>
                <a:lnTo>
                  <a:pt x="279730" y="41503"/>
                </a:lnTo>
                <a:lnTo>
                  <a:pt x="272897" y="42341"/>
                </a:lnTo>
                <a:lnTo>
                  <a:pt x="265899" y="44119"/>
                </a:lnTo>
                <a:lnTo>
                  <a:pt x="257251" y="46304"/>
                </a:lnTo>
                <a:lnTo>
                  <a:pt x="251421" y="43649"/>
                </a:lnTo>
                <a:lnTo>
                  <a:pt x="245757" y="37045"/>
                </a:lnTo>
                <a:lnTo>
                  <a:pt x="238191" y="28736"/>
                </a:lnTo>
                <a:lnTo>
                  <a:pt x="229947" y="21247"/>
                </a:lnTo>
                <a:lnTo>
                  <a:pt x="220706" y="15071"/>
                </a:lnTo>
                <a:lnTo>
                  <a:pt x="210146" y="10706"/>
                </a:lnTo>
                <a:lnTo>
                  <a:pt x="208000" y="10083"/>
                </a:lnTo>
                <a:lnTo>
                  <a:pt x="206552" y="8470"/>
                </a:lnTo>
                <a:lnTo>
                  <a:pt x="205371" y="6692"/>
                </a:lnTo>
                <a:lnTo>
                  <a:pt x="201714" y="1181"/>
                </a:lnTo>
                <a:lnTo>
                  <a:pt x="196862" y="0"/>
                </a:lnTo>
                <a:lnTo>
                  <a:pt x="191719" y="0"/>
                </a:lnTo>
                <a:lnTo>
                  <a:pt x="188798" y="0"/>
                </a:lnTo>
                <a:lnTo>
                  <a:pt x="185788" y="380"/>
                </a:lnTo>
                <a:lnTo>
                  <a:pt x="182829" y="558"/>
                </a:lnTo>
              </a:path>
            </a:pathLst>
          </a:custGeom>
          <a:noFill/>
          <a:ln w="30670">
            <a:solidFill>
              <a:srgbClr val="0089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0510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552700"/>
            <a:ext cx="762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2667000"/>
            <a:ext cx="12065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2514600"/>
            <a:ext cx="1003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2895600"/>
            <a:ext cx="1219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2514600"/>
            <a:ext cx="977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algn="l" eaLnBrk="1" hangingPunct="1"/>
            <a:r>
              <a:rPr lang="en-CA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Listening to Ontarians’ needs</a:t>
            </a:r>
            <a:endParaRPr lang="en-US" altLang="en-US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1" name="object 3"/>
          <p:cNvSpPr>
            <a:spLocks/>
          </p:cNvSpPr>
          <p:nvPr/>
        </p:nvSpPr>
        <p:spPr bwMode="auto">
          <a:xfrm>
            <a:off x="649288" y="641350"/>
            <a:ext cx="5745162" cy="0"/>
          </a:xfrm>
          <a:custGeom>
            <a:avLst/>
            <a:gdLst>
              <a:gd name="T0" fmla="*/ 0 w 5745480"/>
              <a:gd name="T1" fmla="*/ 5739908 w 57454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745480">
                <a:moveTo>
                  <a:pt x="0" y="0"/>
                </a:moveTo>
                <a:lnTo>
                  <a:pt x="5745314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2" name="object 4"/>
          <p:cNvSpPr>
            <a:spLocks noChangeArrowheads="1"/>
          </p:cNvSpPr>
          <p:nvPr/>
        </p:nvSpPr>
        <p:spPr bwMode="auto">
          <a:xfrm>
            <a:off x="1517650" y="1392238"/>
            <a:ext cx="9348788" cy="800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33" name="object 5"/>
          <p:cNvSpPr>
            <a:spLocks noChangeArrowheads="1"/>
          </p:cNvSpPr>
          <p:nvPr/>
        </p:nvSpPr>
        <p:spPr bwMode="auto">
          <a:xfrm>
            <a:off x="7202488" y="6954838"/>
            <a:ext cx="636587" cy="2206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34" name="object 6"/>
          <p:cNvSpPr>
            <a:spLocks noChangeArrowheads="1"/>
          </p:cNvSpPr>
          <p:nvPr/>
        </p:nvSpPr>
        <p:spPr bwMode="auto">
          <a:xfrm>
            <a:off x="6742113" y="7058025"/>
            <a:ext cx="119062" cy="809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35" name="object 7"/>
          <p:cNvSpPr>
            <a:spLocks noChangeArrowheads="1"/>
          </p:cNvSpPr>
          <p:nvPr/>
        </p:nvSpPr>
        <p:spPr bwMode="auto">
          <a:xfrm>
            <a:off x="7048500" y="7127875"/>
            <a:ext cx="90488" cy="8096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36" name="object 8"/>
          <p:cNvSpPr>
            <a:spLocks/>
          </p:cNvSpPr>
          <p:nvPr/>
        </p:nvSpPr>
        <p:spPr bwMode="auto">
          <a:xfrm>
            <a:off x="6943725" y="596900"/>
            <a:ext cx="4902200" cy="4902200"/>
          </a:xfrm>
          <a:custGeom>
            <a:avLst/>
            <a:gdLst>
              <a:gd name="T0" fmla="*/ 1667673 w 4902200"/>
              <a:gd name="T1" fmla="*/ 139700 h 4902200"/>
              <a:gd name="T2" fmla="*/ 1414041 w 4902200"/>
              <a:gd name="T3" fmla="*/ 241300 h 4902200"/>
              <a:gd name="T4" fmla="*/ 1213982 w 4902200"/>
              <a:gd name="T5" fmla="*/ 342900 h 4902200"/>
              <a:gd name="T6" fmla="*/ 989065 w 4902200"/>
              <a:gd name="T7" fmla="*/ 495300 h 4902200"/>
              <a:gd name="T8" fmla="*/ 849155 w 4902200"/>
              <a:gd name="T9" fmla="*/ 596900 h 4902200"/>
              <a:gd name="T10" fmla="*/ 717910 w 4902200"/>
              <a:gd name="T11" fmla="*/ 723900 h 4902200"/>
              <a:gd name="T12" fmla="*/ 595873 w 4902200"/>
              <a:gd name="T13" fmla="*/ 850900 h 4902200"/>
              <a:gd name="T14" fmla="*/ 483590 w 4902200"/>
              <a:gd name="T15" fmla="*/ 990600 h 4902200"/>
              <a:gd name="T16" fmla="*/ 381606 w 4902200"/>
              <a:gd name="T17" fmla="*/ 1143000 h 4902200"/>
              <a:gd name="T18" fmla="*/ 290466 w 4902200"/>
              <a:gd name="T19" fmla="*/ 1295400 h 4902200"/>
              <a:gd name="T20" fmla="*/ 210714 w 4902200"/>
              <a:gd name="T21" fmla="*/ 1460500 h 4902200"/>
              <a:gd name="T22" fmla="*/ 142895 w 4902200"/>
              <a:gd name="T23" fmla="*/ 1625600 h 4902200"/>
              <a:gd name="T24" fmla="*/ 87555 w 4902200"/>
              <a:gd name="T25" fmla="*/ 1803400 h 4902200"/>
              <a:gd name="T26" fmla="*/ 45238 w 4902200"/>
              <a:gd name="T27" fmla="*/ 1981200 h 4902200"/>
              <a:gd name="T28" fmla="*/ 16490 w 4902200"/>
              <a:gd name="T29" fmla="*/ 2171700 h 4902200"/>
              <a:gd name="T30" fmla="*/ 1854 w 4902200"/>
              <a:gd name="T31" fmla="*/ 2362200 h 4902200"/>
              <a:gd name="T32" fmla="*/ 2689931 w 4902200"/>
              <a:gd name="T33" fmla="*/ 4902200 h 4902200"/>
              <a:gd name="T34" fmla="*/ 2876358 w 4902200"/>
              <a:gd name="T35" fmla="*/ 4876800 h 4902200"/>
              <a:gd name="T36" fmla="*/ 3234526 w 4902200"/>
              <a:gd name="T37" fmla="*/ 4775200 h 4902200"/>
              <a:gd name="T38" fmla="*/ 3488158 w 4902200"/>
              <a:gd name="T39" fmla="*/ 4673600 h 4902200"/>
              <a:gd name="T40" fmla="*/ 3688217 w 4902200"/>
              <a:gd name="T41" fmla="*/ 4572000 h 4902200"/>
              <a:gd name="T42" fmla="*/ 3913134 w 4902200"/>
              <a:gd name="T43" fmla="*/ 4419600 h 4902200"/>
              <a:gd name="T44" fmla="*/ 4053044 w 4902200"/>
              <a:gd name="T45" fmla="*/ 4318000 h 4902200"/>
              <a:gd name="T46" fmla="*/ 4184289 w 4902200"/>
              <a:gd name="T47" fmla="*/ 4191000 h 4902200"/>
              <a:gd name="T48" fmla="*/ 4306326 w 4902200"/>
              <a:gd name="T49" fmla="*/ 4064000 h 4902200"/>
              <a:gd name="T50" fmla="*/ 4418609 w 4902200"/>
              <a:gd name="T51" fmla="*/ 3924300 h 4902200"/>
              <a:gd name="T52" fmla="*/ 4520593 w 4902200"/>
              <a:gd name="T53" fmla="*/ 3771900 h 4902200"/>
              <a:gd name="T54" fmla="*/ 4611733 w 4902200"/>
              <a:gd name="T55" fmla="*/ 3619500 h 4902200"/>
              <a:gd name="T56" fmla="*/ 4691485 w 4902200"/>
              <a:gd name="T57" fmla="*/ 3454400 h 4902200"/>
              <a:gd name="T58" fmla="*/ 4759304 w 4902200"/>
              <a:gd name="T59" fmla="*/ 3289300 h 4902200"/>
              <a:gd name="T60" fmla="*/ 4814644 w 4902200"/>
              <a:gd name="T61" fmla="*/ 3111500 h 4902200"/>
              <a:gd name="T62" fmla="*/ 4856961 w 4902200"/>
              <a:gd name="T63" fmla="*/ 2933700 h 4902200"/>
              <a:gd name="T64" fmla="*/ 4885709 w 4902200"/>
              <a:gd name="T65" fmla="*/ 2743200 h 4902200"/>
              <a:gd name="T66" fmla="*/ 4900345 w 4902200"/>
              <a:gd name="T67" fmla="*/ 2552700 h 4902200"/>
              <a:gd name="T68" fmla="*/ 4900345 w 4902200"/>
              <a:gd name="T69" fmla="*/ 2362200 h 4902200"/>
              <a:gd name="T70" fmla="*/ 4885709 w 4902200"/>
              <a:gd name="T71" fmla="*/ 2171700 h 4902200"/>
              <a:gd name="T72" fmla="*/ 4856961 w 4902200"/>
              <a:gd name="T73" fmla="*/ 1981200 h 4902200"/>
              <a:gd name="T74" fmla="*/ 4814644 w 4902200"/>
              <a:gd name="T75" fmla="*/ 1803400 h 4902200"/>
              <a:gd name="T76" fmla="*/ 4759304 w 4902200"/>
              <a:gd name="T77" fmla="*/ 1625600 h 4902200"/>
              <a:gd name="T78" fmla="*/ 4691485 w 4902200"/>
              <a:gd name="T79" fmla="*/ 1460500 h 4902200"/>
              <a:gd name="T80" fmla="*/ 4611733 w 4902200"/>
              <a:gd name="T81" fmla="*/ 1295400 h 4902200"/>
              <a:gd name="T82" fmla="*/ 4520593 w 4902200"/>
              <a:gd name="T83" fmla="*/ 1143000 h 4902200"/>
              <a:gd name="T84" fmla="*/ 4418609 w 4902200"/>
              <a:gd name="T85" fmla="*/ 990600 h 4902200"/>
              <a:gd name="T86" fmla="*/ 4306326 w 4902200"/>
              <a:gd name="T87" fmla="*/ 850900 h 4902200"/>
              <a:gd name="T88" fmla="*/ 4184289 w 4902200"/>
              <a:gd name="T89" fmla="*/ 723900 h 4902200"/>
              <a:gd name="T90" fmla="*/ 4053044 w 4902200"/>
              <a:gd name="T91" fmla="*/ 596900 h 4902200"/>
              <a:gd name="T92" fmla="*/ 3913134 w 4902200"/>
              <a:gd name="T93" fmla="*/ 495300 h 4902200"/>
              <a:gd name="T94" fmla="*/ 3688217 w 4902200"/>
              <a:gd name="T95" fmla="*/ 342900 h 4902200"/>
              <a:gd name="T96" fmla="*/ 3488158 w 4902200"/>
              <a:gd name="T97" fmla="*/ 241300 h 4902200"/>
              <a:gd name="T98" fmla="*/ 3234526 w 4902200"/>
              <a:gd name="T99" fmla="*/ 139700 h 4902200"/>
              <a:gd name="T100" fmla="*/ 2025841 w 4902200"/>
              <a:gd name="T101" fmla="*/ 38100 h 4902200"/>
              <a:gd name="T102" fmla="*/ 2783699 w 4902200"/>
              <a:gd name="T103" fmla="*/ 25400 h 4902200"/>
              <a:gd name="T104" fmla="*/ 2783699 w 4902200"/>
              <a:gd name="T105" fmla="*/ 25400 h 4902200"/>
              <a:gd name="T106" fmla="*/ 2736950 w 4902200"/>
              <a:gd name="T107" fmla="*/ 25400 h 4902200"/>
              <a:gd name="T108" fmla="*/ 2499336 w 4902200"/>
              <a:gd name="T109" fmla="*/ 12700 h 49022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02200" h="4902200">
                <a:moveTo>
                  <a:pt x="3058071" y="76200"/>
                </a:moveTo>
                <a:lnTo>
                  <a:pt x="1844128" y="76200"/>
                </a:lnTo>
                <a:lnTo>
                  <a:pt x="1711264" y="114300"/>
                </a:lnTo>
                <a:lnTo>
                  <a:pt x="1667673" y="139700"/>
                </a:lnTo>
                <a:lnTo>
                  <a:pt x="1539110" y="177800"/>
                </a:lnTo>
                <a:lnTo>
                  <a:pt x="1497021" y="203200"/>
                </a:lnTo>
                <a:lnTo>
                  <a:pt x="1455328" y="215900"/>
                </a:lnTo>
                <a:lnTo>
                  <a:pt x="1414041" y="241300"/>
                </a:lnTo>
                <a:lnTo>
                  <a:pt x="1373168" y="254000"/>
                </a:lnTo>
                <a:lnTo>
                  <a:pt x="1332716" y="279400"/>
                </a:lnTo>
                <a:lnTo>
                  <a:pt x="1292696" y="292100"/>
                </a:lnTo>
                <a:lnTo>
                  <a:pt x="1213982" y="342900"/>
                </a:lnTo>
                <a:lnTo>
                  <a:pt x="1137094" y="393700"/>
                </a:lnTo>
                <a:lnTo>
                  <a:pt x="1099355" y="406400"/>
                </a:lnTo>
                <a:lnTo>
                  <a:pt x="1025332" y="457200"/>
                </a:lnTo>
                <a:lnTo>
                  <a:pt x="989065" y="495300"/>
                </a:lnTo>
                <a:lnTo>
                  <a:pt x="953305" y="520700"/>
                </a:lnTo>
                <a:lnTo>
                  <a:pt x="918061" y="546100"/>
                </a:lnTo>
                <a:lnTo>
                  <a:pt x="883342" y="571500"/>
                </a:lnTo>
                <a:lnTo>
                  <a:pt x="849155" y="596900"/>
                </a:lnTo>
                <a:lnTo>
                  <a:pt x="815511" y="635000"/>
                </a:lnTo>
                <a:lnTo>
                  <a:pt x="782416" y="660400"/>
                </a:lnTo>
                <a:lnTo>
                  <a:pt x="749879" y="698500"/>
                </a:lnTo>
                <a:lnTo>
                  <a:pt x="717910" y="723900"/>
                </a:lnTo>
                <a:lnTo>
                  <a:pt x="686516" y="762000"/>
                </a:lnTo>
                <a:lnTo>
                  <a:pt x="655706" y="787400"/>
                </a:lnTo>
                <a:lnTo>
                  <a:pt x="625489" y="825500"/>
                </a:lnTo>
                <a:lnTo>
                  <a:pt x="595873" y="850900"/>
                </a:lnTo>
                <a:lnTo>
                  <a:pt x="566867" y="889000"/>
                </a:lnTo>
                <a:lnTo>
                  <a:pt x="538478" y="927100"/>
                </a:lnTo>
                <a:lnTo>
                  <a:pt x="510717" y="965200"/>
                </a:lnTo>
                <a:lnTo>
                  <a:pt x="483590" y="990600"/>
                </a:lnTo>
                <a:lnTo>
                  <a:pt x="457107" y="1028700"/>
                </a:lnTo>
                <a:lnTo>
                  <a:pt x="431277" y="1066800"/>
                </a:lnTo>
                <a:lnTo>
                  <a:pt x="406107" y="1104900"/>
                </a:lnTo>
                <a:lnTo>
                  <a:pt x="381606" y="1143000"/>
                </a:lnTo>
                <a:lnTo>
                  <a:pt x="357783" y="1181100"/>
                </a:lnTo>
                <a:lnTo>
                  <a:pt x="334646" y="1219200"/>
                </a:lnTo>
                <a:lnTo>
                  <a:pt x="312204" y="1257300"/>
                </a:lnTo>
                <a:lnTo>
                  <a:pt x="290466" y="1295400"/>
                </a:lnTo>
                <a:lnTo>
                  <a:pt x="269439" y="1333500"/>
                </a:lnTo>
                <a:lnTo>
                  <a:pt x="249132" y="1384300"/>
                </a:lnTo>
                <a:lnTo>
                  <a:pt x="229554" y="1422400"/>
                </a:lnTo>
                <a:lnTo>
                  <a:pt x="210714" y="1460500"/>
                </a:lnTo>
                <a:lnTo>
                  <a:pt x="192619" y="1498600"/>
                </a:lnTo>
                <a:lnTo>
                  <a:pt x="175279" y="1549400"/>
                </a:lnTo>
                <a:lnTo>
                  <a:pt x="158701" y="1587500"/>
                </a:lnTo>
                <a:lnTo>
                  <a:pt x="142895" y="1625600"/>
                </a:lnTo>
                <a:lnTo>
                  <a:pt x="127869" y="1676400"/>
                </a:lnTo>
                <a:lnTo>
                  <a:pt x="113631" y="1714500"/>
                </a:lnTo>
                <a:lnTo>
                  <a:pt x="100190" y="1765300"/>
                </a:lnTo>
                <a:lnTo>
                  <a:pt x="87555" y="1803400"/>
                </a:lnTo>
                <a:lnTo>
                  <a:pt x="75734" y="1854200"/>
                </a:lnTo>
                <a:lnTo>
                  <a:pt x="64735" y="1892300"/>
                </a:lnTo>
                <a:lnTo>
                  <a:pt x="54567" y="1943100"/>
                </a:lnTo>
                <a:lnTo>
                  <a:pt x="45238" y="1981200"/>
                </a:lnTo>
                <a:lnTo>
                  <a:pt x="36758" y="2032000"/>
                </a:lnTo>
                <a:lnTo>
                  <a:pt x="29134" y="2082800"/>
                </a:lnTo>
                <a:lnTo>
                  <a:pt x="22375" y="2120900"/>
                </a:lnTo>
                <a:lnTo>
                  <a:pt x="16490" y="2171700"/>
                </a:lnTo>
                <a:lnTo>
                  <a:pt x="11487" y="2222500"/>
                </a:lnTo>
                <a:lnTo>
                  <a:pt x="7374" y="2260600"/>
                </a:lnTo>
                <a:lnTo>
                  <a:pt x="4160" y="2311400"/>
                </a:lnTo>
                <a:lnTo>
                  <a:pt x="1854" y="2362200"/>
                </a:lnTo>
                <a:lnTo>
                  <a:pt x="465" y="2413000"/>
                </a:lnTo>
                <a:lnTo>
                  <a:pt x="0" y="2451100"/>
                </a:lnTo>
                <a:lnTo>
                  <a:pt x="0" y="4902200"/>
                </a:lnTo>
                <a:lnTo>
                  <a:pt x="2689931" y="4902200"/>
                </a:lnTo>
                <a:lnTo>
                  <a:pt x="2736950" y="4889500"/>
                </a:lnTo>
                <a:lnTo>
                  <a:pt x="2783699" y="4889500"/>
                </a:lnTo>
                <a:lnTo>
                  <a:pt x="2830172" y="4876800"/>
                </a:lnTo>
                <a:lnTo>
                  <a:pt x="2876358" y="4876800"/>
                </a:lnTo>
                <a:lnTo>
                  <a:pt x="3013114" y="4838700"/>
                </a:lnTo>
                <a:lnTo>
                  <a:pt x="3058071" y="4838700"/>
                </a:lnTo>
                <a:lnTo>
                  <a:pt x="3190935" y="4800600"/>
                </a:lnTo>
                <a:lnTo>
                  <a:pt x="3234526" y="4775200"/>
                </a:lnTo>
                <a:lnTo>
                  <a:pt x="3363089" y="4737100"/>
                </a:lnTo>
                <a:lnTo>
                  <a:pt x="3405178" y="4711700"/>
                </a:lnTo>
                <a:lnTo>
                  <a:pt x="3446871" y="4699000"/>
                </a:lnTo>
                <a:lnTo>
                  <a:pt x="3488158" y="4673600"/>
                </a:lnTo>
                <a:lnTo>
                  <a:pt x="3529031" y="4660900"/>
                </a:lnTo>
                <a:lnTo>
                  <a:pt x="3569483" y="4635500"/>
                </a:lnTo>
                <a:lnTo>
                  <a:pt x="3609503" y="4622800"/>
                </a:lnTo>
                <a:lnTo>
                  <a:pt x="3688217" y="4572000"/>
                </a:lnTo>
                <a:lnTo>
                  <a:pt x="3765105" y="4521200"/>
                </a:lnTo>
                <a:lnTo>
                  <a:pt x="3802844" y="4508500"/>
                </a:lnTo>
                <a:lnTo>
                  <a:pt x="3876867" y="4457700"/>
                </a:lnTo>
                <a:lnTo>
                  <a:pt x="3913134" y="4419600"/>
                </a:lnTo>
                <a:lnTo>
                  <a:pt x="3948894" y="4394200"/>
                </a:lnTo>
                <a:lnTo>
                  <a:pt x="3984138" y="4368800"/>
                </a:lnTo>
                <a:lnTo>
                  <a:pt x="4018857" y="4343400"/>
                </a:lnTo>
                <a:lnTo>
                  <a:pt x="4053044" y="4318000"/>
                </a:lnTo>
                <a:lnTo>
                  <a:pt x="4086688" y="4279900"/>
                </a:lnTo>
                <a:lnTo>
                  <a:pt x="4119783" y="4254500"/>
                </a:lnTo>
                <a:lnTo>
                  <a:pt x="4152320" y="4216400"/>
                </a:lnTo>
                <a:lnTo>
                  <a:pt x="4184289" y="4191000"/>
                </a:lnTo>
                <a:lnTo>
                  <a:pt x="4215683" y="4152900"/>
                </a:lnTo>
                <a:lnTo>
                  <a:pt x="4246493" y="4127500"/>
                </a:lnTo>
                <a:lnTo>
                  <a:pt x="4276710" y="4089400"/>
                </a:lnTo>
                <a:lnTo>
                  <a:pt x="4306326" y="4064000"/>
                </a:lnTo>
                <a:lnTo>
                  <a:pt x="4335332" y="4025900"/>
                </a:lnTo>
                <a:lnTo>
                  <a:pt x="4363721" y="3987800"/>
                </a:lnTo>
                <a:lnTo>
                  <a:pt x="4391482" y="3949700"/>
                </a:lnTo>
                <a:lnTo>
                  <a:pt x="4418609" y="3924300"/>
                </a:lnTo>
                <a:lnTo>
                  <a:pt x="4445092" y="3886200"/>
                </a:lnTo>
                <a:lnTo>
                  <a:pt x="4470922" y="3848100"/>
                </a:lnTo>
                <a:lnTo>
                  <a:pt x="4496092" y="3810000"/>
                </a:lnTo>
                <a:lnTo>
                  <a:pt x="4520593" y="3771900"/>
                </a:lnTo>
                <a:lnTo>
                  <a:pt x="4544416" y="3733800"/>
                </a:lnTo>
                <a:lnTo>
                  <a:pt x="4567553" y="3695700"/>
                </a:lnTo>
                <a:lnTo>
                  <a:pt x="4589995" y="3657600"/>
                </a:lnTo>
                <a:lnTo>
                  <a:pt x="4611733" y="3619500"/>
                </a:lnTo>
                <a:lnTo>
                  <a:pt x="4632760" y="3581400"/>
                </a:lnTo>
                <a:lnTo>
                  <a:pt x="4653067" y="3530600"/>
                </a:lnTo>
                <a:lnTo>
                  <a:pt x="4672645" y="3492500"/>
                </a:lnTo>
                <a:lnTo>
                  <a:pt x="4691485" y="3454400"/>
                </a:lnTo>
                <a:lnTo>
                  <a:pt x="4709580" y="3416300"/>
                </a:lnTo>
                <a:lnTo>
                  <a:pt x="4726920" y="3365500"/>
                </a:lnTo>
                <a:lnTo>
                  <a:pt x="4743498" y="3327400"/>
                </a:lnTo>
                <a:lnTo>
                  <a:pt x="4759304" y="3289300"/>
                </a:lnTo>
                <a:lnTo>
                  <a:pt x="4774330" y="3238500"/>
                </a:lnTo>
                <a:lnTo>
                  <a:pt x="4788568" y="3200400"/>
                </a:lnTo>
                <a:lnTo>
                  <a:pt x="4802009" y="3149600"/>
                </a:lnTo>
                <a:lnTo>
                  <a:pt x="4814644" y="3111500"/>
                </a:lnTo>
                <a:lnTo>
                  <a:pt x="4826465" y="3060700"/>
                </a:lnTo>
                <a:lnTo>
                  <a:pt x="4837464" y="3022600"/>
                </a:lnTo>
                <a:lnTo>
                  <a:pt x="4847632" y="2971800"/>
                </a:lnTo>
                <a:lnTo>
                  <a:pt x="4856961" y="2933700"/>
                </a:lnTo>
                <a:lnTo>
                  <a:pt x="4865441" y="2882900"/>
                </a:lnTo>
                <a:lnTo>
                  <a:pt x="4873065" y="2832100"/>
                </a:lnTo>
                <a:lnTo>
                  <a:pt x="4879824" y="2794000"/>
                </a:lnTo>
                <a:lnTo>
                  <a:pt x="4885709" y="2743200"/>
                </a:lnTo>
                <a:lnTo>
                  <a:pt x="4890712" y="2692400"/>
                </a:lnTo>
                <a:lnTo>
                  <a:pt x="4894825" y="2654300"/>
                </a:lnTo>
                <a:lnTo>
                  <a:pt x="4898039" y="2603500"/>
                </a:lnTo>
                <a:lnTo>
                  <a:pt x="4900345" y="2552700"/>
                </a:lnTo>
                <a:lnTo>
                  <a:pt x="4901734" y="2501900"/>
                </a:lnTo>
                <a:lnTo>
                  <a:pt x="4902200" y="2451100"/>
                </a:lnTo>
                <a:lnTo>
                  <a:pt x="4901734" y="2413000"/>
                </a:lnTo>
                <a:lnTo>
                  <a:pt x="4900345" y="2362200"/>
                </a:lnTo>
                <a:lnTo>
                  <a:pt x="4898039" y="2311400"/>
                </a:lnTo>
                <a:lnTo>
                  <a:pt x="4894825" y="2260600"/>
                </a:lnTo>
                <a:lnTo>
                  <a:pt x="4890712" y="2222500"/>
                </a:lnTo>
                <a:lnTo>
                  <a:pt x="4885709" y="2171700"/>
                </a:lnTo>
                <a:lnTo>
                  <a:pt x="4879824" y="2120900"/>
                </a:lnTo>
                <a:lnTo>
                  <a:pt x="4873065" y="2082800"/>
                </a:lnTo>
                <a:lnTo>
                  <a:pt x="4865441" y="2032000"/>
                </a:lnTo>
                <a:lnTo>
                  <a:pt x="4856961" y="1981200"/>
                </a:lnTo>
                <a:lnTo>
                  <a:pt x="4847632" y="1943100"/>
                </a:lnTo>
                <a:lnTo>
                  <a:pt x="4837464" y="1892300"/>
                </a:lnTo>
                <a:lnTo>
                  <a:pt x="4826465" y="1854200"/>
                </a:lnTo>
                <a:lnTo>
                  <a:pt x="4814644" y="1803400"/>
                </a:lnTo>
                <a:lnTo>
                  <a:pt x="4802009" y="1765300"/>
                </a:lnTo>
                <a:lnTo>
                  <a:pt x="4788568" y="1714500"/>
                </a:lnTo>
                <a:lnTo>
                  <a:pt x="4774330" y="1676400"/>
                </a:lnTo>
                <a:lnTo>
                  <a:pt x="4759304" y="1625600"/>
                </a:lnTo>
                <a:lnTo>
                  <a:pt x="4743498" y="1587500"/>
                </a:lnTo>
                <a:lnTo>
                  <a:pt x="4726920" y="1549400"/>
                </a:lnTo>
                <a:lnTo>
                  <a:pt x="4709580" y="1498600"/>
                </a:lnTo>
                <a:lnTo>
                  <a:pt x="4691485" y="1460500"/>
                </a:lnTo>
                <a:lnTo>
                  <a:pt x="4672645" y="1422400"/>
                </a:lnTo>
                <a:lnTo>
                  <a:pt x="4653067" y="1384300"/>
                </a:lnTo>
                <a:lnTo>
                  <a:pt x="4632760" y="1333500"/>
                </a:lnTo>
                <a:lnTo>
                  <a:pt x="4611733" y="1295400"/>
                </a:lnTo>
                <a:lnTo>
                  <a:pt x="4589995" y="1257300"/>
                </a:lnTo>
                <a:lnTo>
                  <a:pt x="4567553" y="1219200"/>
                </a:lnTo>
                <a:lnTo>
                  <a:pt x="4544416" y="1181100"/>
                </a:lnTo>
                <a:lnTo>
                  <a:pt x="4520593" y="1143000"/>
                </a:lnTo>
                <a:lnTo>
                  <a:pt x="4496092" y="1104900"/>
                </a:lnTo>
                <a:lnTo>
                  <a:pt x="4470922" y="1066800"/>
                </a:lnTo>
                <a:lnTo>
                  <a:pt x="4445092" y="1028700"/>
                </a:lnTo>
                <a:lnTo>
                  <a:pt x="4418609" y="990600"/>
                </a:lnTo>
                <a:lnTo>
                  <a:pt x="4391482" y="965200"/>
                </a:lnTo>
                <a:lnTo>
                  <a:pt x="4363721" y="927100"/>
                </a:lnTo>
                <a:lnTo>
                  <a:pt x="4335332" y="889000"/>
                </a:lnTo>
                <a:lnTo>
                  <a:pt x="4306326" y="850900"/>
                </a:lnTo>
                <a:lnTo>
                  <a:pt x="4276710" y="825500"/>
                </a:lnTo>
                <a:lnTo>
                  <a:pt x="4246493" y="787400"/>
                </a:lnTo>
                <a:lnTo>
                  <a:pt x="4215683" y="762000"/>
                </a:lnTo>
                <a:lnTo>
                  <a:pt x="4184289" y="723900"/>
                </a:lnTo>
                <a:lnTo>
                  <a:pt x="4152320" y="698500"/>
                </a:lnTo>
                <a:lnTo>
                  <a:pt x="4119783" y="660400"/>
                </a:lnTo>
                <a:lnTo>
                  <a:pt x="4086688" y="635000"/>
                </a:lnTo>
                <a:lnTo>
                  <a:pt x="4053044" y="596900"/>
                </a:lnTo>
                <a:lnTo>
                  <a:pt x="4018857" y="571500"/>
                </a:lnTo>
                <a:lnTo>
                  <a:pt x="3984138" y="546100"/>
                </a:lnTo>
                <a:lnTo>
                  <a:pt x="3948894" y="520700"/>
                </a:lnTo>
                <a:lnTo>
                  <a:pt x="3913134" y="495300"/>
                </a:lnTo>
                <a:lnTo>
                  <a:pt x="3876867" y="457200"/>
                </a:lnTo>
                <a:lnTo>
                  <a:pt x="3802844" y="406400"/>
                </a:lnTo>
                <a:lnTo>
                  <a:pt x="3765105" y="393700"/>
                </a:lnTo>
                <a:lnTo>
                  <a:pt x="3688217" y="342900"/>
                </a:lnTo>
                <a:lnTo>
                  <a:pt x="3609503" y="292100"/>
                </a:lnTo>
                <a:lnTo>
                  <a:pt x="3569483" y="279400"/>
                </a:lnTo>
                <a:lnTo>
                  <a:pt x="3529031" y="254000"/>
                </a:lnTo>
                <a:lnTo>
                  <a:pt x="3488158" y="241300"/>
                </a:lnTo>
                <a:lnTo>
                  <a:pt x="3446871" y="215900"/>
                </a:lnTo>
                <a:lnTo>
                  <a:pt x="3405178" y="203200"/>
                </a:lnTo>
                <a:lnTo>
                  <a:pt x="3363089" y="177800"/>
                </a:lnTo>
                <a:lnTo>
                  <a:pt x="3234526" y="139700"/>
                </a:lnTo>
                <a:lnTo>
                  <a:pt x="3190935" y="114300"/>
                </a:lnTo>
                <a:lnTo>
                  <a:pt x="3058071" y="76200"/>
                </a:lnTo>
                <a:close/>
              </a:path>
              <a:path w="4902200" h="4902200">
                <a:moveTo>
                  <a:pt x="2876358" y="38100"/>
                </a:moveTo>
                <a:lnTo>
                  <a:pt x="2025841" y="38100"/>
                </a:lnTo>
                <a:lnTo>
                  <a:pt x="1889085" y="76200"/>
                </a:lnTo>
                <a:lnTo>
                  <a:pt x="3013114" y="76200"/>
                </a:lnTo>
                <a:lnTo>
                  <a:pt x="2876358" y="38100"/>
                </a:lnTo>
                <a:close/>
              </a:path>
              <a:path w="4902200" h="4902200">
                <a:moveTo>
                  <a:pt x="2783699" y="25400"/>
                </a:moveTo>
                <a:lnTo>
                  <a:pt x="2118500" y="25400"/>
                </a:lnTo>
                <a:lnTo>
                  <a:pt x="2072027" y="38100"/>
                </a:lnTo>
                <a:lnTo>
                  <a:pt x="2830172" y="38100"/>
                </a:lnTo>
                <a:lnTo>
                  <a:pt x="2783699" y="25400"/>
                </a:lnTo>
                <a:close/>
              </a:path>
              <a:path w="4902200" h="4902200">
                <a:moveTo>
                  <a:pt x="2689931" y="12700"/>
                </a:moveTo>
                <a:lnTo>
                  <a:pt x="2212268" y="12700"/>
                </a:lnTo>
                <a:lnTo>
                  <a:pt x="2165249" y="25400"/>
                </a:lnTo>
                <a:lnTo>
                  <a:pt x="2736950" y="25400"/>
                </a:lnTo>
                <a:lnTo>
                  <a:pt x="2689931" y="12700"/>
                </a:lnTo>
                <a:close/>
              </a:path>
              <a:path w="4902200" h="4902200">
                <a:moveTo>
                  <a:pt x="2451100" y="0"/>
                </a:moveTo>
                <a:lnTo>
                  <a:pt x="2402863" y="12700"/>
                </a:lnTo>
                <a:lnTo>
                  <a:pt x="2499336" y="12700"/>
                </a:lnTo>
                <a:lnTo>
                  <a:pt x="24511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7" name="object 9"/>
          <p:cNvSpPr>
            <a:spLocks noChangeArrowheads="1"/>
          </p:cNvSpPr>
          <p:nvPr/>
        </p:nvSpPr>
        <p:spPr bwMode="auto">
          <a:xfrm>
            <a:off x="6943725" y="596900"/>
            <a:ext cx="4821238" cy="49022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38" name="object 10"/>
          <p:cNvSpPr>
            <a:spLocks/>
          </p:cNvSpPr>
          <p:nvPr/>
        </p:nvSpPr>
        <p:spPr bwMode="auto">
          <a:xfrm>
            <a:off x="6943725" y="596900"/>
            <a:ext cx="4902200" cy="4902200"/>
          </a:xfrm>
          <a:custGeom>
            <a:avLst/>
            <a:gdLst>
              <a:gd name="T0" fmla="*/ 4898039 w 4902200"/>
              <a:gd name="T1" fmla="*/ 2307079 h 4902200"/>
              <a:gd name="T2" fmla="*/ 4879824 w 4902200"/>
              <a:gd name="T3" fmla="*/ 2118500 h 4902200"/>
              <a:gd name="T4" fmla="*/ 4847632 w 4902200"/>
              <a:gd name="T5" fmla="*/ 1934361 h 4902200"/>
              <a:gd name="T6" fmla="*/ 4802009 w 4902200"/>
              <a:gd name="T7" fmla="*/ 1755209 h 4902200"/>
              <a:gd name="T8" fmla="*/ 4743498 w 4902200"/>
              <a:gd name="T9" fmla="*/ 1581587 h 4902200"/>
              <a:gd name="T10" fmla="*/ 4672645 w 4902200"/>
              <a:gd name="T11" fmla="*/ 1414041 h 4902200"/>
              <a:gd name="T12" fmla="*/ 4589995 w 4902200"/>
              <a:gd name="T13" fmla="*/ 1253115 h 4902200"/>
              <a:gd name="T14" fmla="*/ 4496092 w 4902200"/>
              <a:gd name="T15" fmla="*/ 1099355 h 4902200"/>
              <a:gd name="T16" fmla="*/ 4391482 w 4902200"/>
              <a:gd name="T17" fmla="*/ 953305 h 4902200"/>
              <a:gd name="T18" fmla="*/ 4276710 w 4902200"/>
              <a:gd name="T19" fmla="*/ 815511 h 4902200"/>
              <a:gd name="T20" fmla="*/ 4152320 w 4902200"/>
              <a:gd name="T21" fmla="*/ 686516 h 4902200"/>
              <a:gd name="T22" fmla="*/ 4018857 w 4902200"/>
              <a:gd name="T23" fmla="*/ 566867 h 4902200"/>
              <a:gd name="T24" fmla="*/ 3876867 w 4902200"/>
              <a:gd name="T25" fmla="*/ 457107 h 4902200"/>
              <a:gd name="T26" fmla="*/ 3726894 w 4902200"/>
              <a:gd name="T27" fmla="*/ 357783 h 4902200"/>
              <a:gd name="T28" fmla="*/ 3569483 w 4902200"/>
              <a:gd name="T29" fmla="*/ 269439 h 4902200"/>
              <a:gd name="T30" fmla="*/ 3405178 w 4902200"/>
              <a:gd name="T31" fmla="*/ 192619 h 4902200"/>
              <a:gd name="T32" fmla="*/ 3234526 w 4902200"/>
              <a:gd name="T33" fmla="*/ 127869 h 4902200"/>
              <a:gd name="T34" fmla="*/ 3058071 w 4902200"/>
              <a:gd name="T35" fmla="*/ 75734 h 4902200"/>
              <a:gd name="T36" fmla="*/ 2876358 w 4902200"/>
              <a:gd name="T37" fmla="*/ 36758 h 4902200"/>
              <a:gd name="T38" fmla="*/ 2689931 w 4902200"/>
              <a:gd name="T39" fmla="*/ 11487 h 4902200"/>
              <a:gd name="T40" fmla="*/ 2499336 w 4902200"/>
              <a:gd name="T41" fmla="*/ 465 h 4902200"/>
              <a:gd name="T42" fmla="*/ 2307079 w 4902200"/>
              <a:gd name="T43" fmla="*/ 4160 h 4902200"/>
              <a:gd name="T44" fmla="*/ 2118500 w 4902200"/>
              <a:gd name="T45" fmla="*/ 22375 h 4902200"/>
              <a:gd name="T46" fmla="*/ 1934361 w 4902200"/>
              <a:gd name="T47" fmla="*/ 54567 h 4902200"/>
              <a:gd name="T48" fmla="*/ 1755209 w 4902200"/>
              <a:gd name="T49" fmla="*/ 100190 h 4902200"/>
              <a:gd name="T50" fmla="*/ 1581587 w 4902200"/>
              <a:gd name="T51" fmla="*/ 158701 h 4902200"/>
              <a:gd name="T52" fmla="*/ 1414041 w 4902200"/>
              <a:gd name="T53" fmla="*/ 229554 h 4902200"/>
              <a:gd name="T54" fmla="*/ 1253115 w 4902200"/>
              <a:gd name="T55" fmla="*/ 312204 h 4902200"/>
              <a:gd name="T56" fmla="*/ 1099355 w 4902200"/>
              <a:gd name="T57" fmla="*/ 406107 h 4902200"/>
              <a:gd name="T58" fmla="*/ 953305 w 4902200"/>
              <a:gd name="T59" fmla="*/ 510717 h 4902200"/>
              <a:gd name="T60" fmla="*/ 815511 w 4902200"/>
              <a:gd name="T61" fmla="*/ 625489 h 4902200"/>
              <a:gd name="T62" fmla="*/ 686516 w 4902200"/>
              <a:gd name="T63" fmla="*/ 749879 h 4902200"/>
              <a:gd name="T64" fmla="*/ 566867 w 4902200"/>
              <a:gd name="T65" fmla="*/ 883342 h 4902200"/>
              <a:gd name="T66" fmla="*/ 457107 w 4902200"/>
              <a:gd name="T67" fmla="*/ 1025332 h 4902200"/>
              <a:gd name="T68" fmla="*/ 357783 w 4902200"/>
              <a:gd name="T69" fmla="*/ 1175305 h 4902200"/>
              <a:gd name="T70" fmla="*/ 269439 w 4902200"/>
              <a:gd name="T71" fmla="*/ 1332716 h 4902200"/>
              <a:gd name="T72" fmla="*/ 192619 w 4902200"/>
              <a:gd name="T73" fmla="*/ 1497021 h 4902200"/>
              <a:gd name="T74" fmla="*/ 127869 w 4902200"/>
              <a:gd name="T75" fmla="*/ 1667673 h 4902200"/>
              <a:gd name="T76" fmla="*/ 75734 w 4902200"/>
              <a:gd name="T77" fmla="*/ 1844128 h 4902200"/>
              <a:gd name="T78" fmla="*/ 36758 w 4902200"/>
              <a:gd name="T79" fmla="*/ 2025841 h 4902200"/>
              <a:gd name="T80" fmla="*/ 11487 w 4902200"/>
              <a:gd name="T81" fmla="*/ 2212268 h 4902200"/>
              <a:gd name="T82" fmla="*/ 465 w 4902200"/>
              <a:gd name="T83" fmla="*/ 2402863 h 4902200"/>
              <a:gd name="T84" fmla="*/ 2499336 w 4902200"/>
              <a:gd name="T85" fmla="*/ 4901734 h 4902200"/>
              <a:gd name="T86" fmla="*/ 2689931 w 4902200"/>
              <a:gd name="T87" fmla="*/ 4890712 h 4902200"/>
              <a:gd name="T88" fmla="*/ 2876358 w 4902200"/>
              <a:gd name="T89" fmla="*/ 4865441 h 4902200"/>
              <a:gd name="T90" fmla="*/ 3058071 w 4902200"/>
              <a:gd name="T91" fmla="*/ 4826465 h 4902200"/>
              <a:gd name="T92" fmla="*/ 3234526 w 4902200"/>
              <a:gd name="T93" fmla="*/ 4774330 h 4902200"/>
              <a:gd name="T94" fmla="*/ 3405178 w 4902200"/>
              <a:gd name="T95" fmla="*/ 4709580 h 4902200"/>
              <a:gd name="T96" fmla="*/ 3569483 w 4902200"/>
              <a:gd name="T97" fmla="*/ 4632760 h 4902200"/>
              <a:gd name="T98" fmla="*/ 3726894 w 4902200"/>
              <a:gd name="T99" fmla="*/ 4544416 h 4902200"/>
              <a:gd name="T100" fmla="*/ 3876867 w 4902200"/>
              <a:gd name="T101" fmla="*/ 4445092 h 4902200"/>
              <a:gd name="T102" fmla="*/ 4018857 w 4902200"/>
              <a:gd name="T103" fmla="*/ 4335332 h 4902200"/>
              <a:gd name="T104" fmla="*/ 4152320 w 4902200"/>
              <a:gd name="T105" fmla="*/ 4215683 h 4902200"/>
              <a:gd name="T106" fmla="*/ 4276710 w 4902200"/>
              <a:gd name="T107" fmla="*/ 4086688 h 4902200"/>
              <a:gd name="T108" fmla="*/ 4391482 w 4902200"/>
              <a:gd name="T109" fmla="*/ 3948894 h 4902200"/>
              <a:gd name="T110" fmla="*/ 4496092 w 4902200"/>
              <a:gd name="T111" fmla="*/ 3802844 h 4902200"/>
              <a:gd name="T112" fmla="*/ 4589995 w 4902200"/>
              <a:gd name="T113" fmla="*/ 3649084 h 4902200"/>
              <a:gd name="T114" fmla="*/ 4672645 w 4902200"/>
              <a:gd name="T115" fmla="*/ 3488158 h 4902200"/>
              <a:gd name="T116" fmla="*/ 4743498 w 4902200"/>
              <a:gd name="T117" fmla="*/ 3320612 h 4902200"/>
              <a:gd name="T118" fmla="*/ 4802009 w 4902200"/>
              <a:gd name="T119" fmla="*/ 3146990 h 4902200"/>
              <a:gd name="T120" fmla="*/ 4847632 w 4902200"/>
              <a:gd name="T121" fmla="*/ 2967838 h 4902200"/>
              <a:gd name="T122" fmla="*/ 4879824 w 4902200"/>
              <a:gd name="T123" fmla="*/ 2783699 h 4902200"/>
              <a:gd name="T124" fmla="*/ 4898039 w 4902200"/>
              <a:gd name="T125" fmla="*/ 2595120 h 49022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902200" h="4902200">
                <a:moveTo>
                  <a:pt x="4902200" y="2451100"/>
                </a:moveTo>
                <a:lnTo>
                  <a:pt x="4901734" y="2402863"/>
                </a:lnTo>
                <a:lnTo>
                  <a:pt x="4900345" y="2354853"/>
                </a:lnTo>
                <a:lnTo>
                  <a:pt x="4898039" y="2307079"/>
                </a:lnTo>
                <a:lnTo>
                  <a:pt x="4894825" y="2259547"/>
                </a:lnTo>
                <a:lnTo>
                  <a:pt x="4890712" y="2212268"/>
                </a:lnTo>
                <a:lnTo>
                  <a:pt x="4885709" y="2165249"/>
                </a:lnTo>
                <a:lnTo>
                  <a:pt x="4879824" y="2118500"/>
                </a:lnTo>
                <a:lnTo>
                  <a:pt x="4873065" y="2072027"/>
                </a:lnTo>
                <a:lnTo>
                  <a:pt x="4865441" y="2025841"/>
                </a:lnTo>
                <a:lnTo>
                  <a:pt x="4856961" y="1979950"/>
                </a:lnTo>
                <a:lnTo>
                  <a:pt x="4847632" y="1934361"/>
                </a:lnTo>
                <a:lnTo>
                  <a:pt x="4837464" y="1889085"/>
                </a:lnTo>
                <a:lnTo>
                  <a:pt x="4826465" y="1844128"/>
                </a:lnTo>
                <a:lnTo>
                  <a:pt x="4814644" y="1799500"/>
                </a:lnTo>
                <a:lnTo>
                  <a:pt x="4802009" y="1755209"/>
                </a:lnTo>
                <a:lnTo>
                  <a:pt x="4788568" y="1711264"/>
                </a:lnTo>
                <a:lnTo>
                  <a:pt x="4774330" y="1667673"/>
                </a:lnTo>
                <a:lnTo>
                  <a:pt x="4759304" y="1624444"/>
                </a:lnTo>
                <a:lnTo>
                  <a:pt x="4743498" y="1581587"/>
                </a:lnTo>
                <a:lnTo>
                  <a:pt x="4726920" y="1539110"/>
                </a:lnTo>
                <a:lnTo>
                  <a:pt x="4709580" y="1497021"/>
                </a:lnTo>
                <a:lnTo>
                  <a:pt x="4691485" y="1455328"/>
                </a:lnTo>
                <a:lnTo>
                  <a:pt x="4672645" y="1414041"/>
                </a:lnTo>
                <a:lnTo>
                  <a:pt x="4653067" y="1373168"/>
                </a:lnTo>
                <a:lnTo>
                  <a:pt x="4632760" y="1332716"/>
                </a:lnTo>
                <a:lnTo>
                  <a:pt x="4611733" y="1292696"/>
                </a:lnTo>
                <a:lnTo>
                  <a:pt x="4589995" y="1253115"/>
                </a:lnTo>
                <a:lnTo>
                  <a:pt x="4567553" y="1213982"/>
                </a:lnTo>
                <a:lnTo>
                  <a:pt x="4544416" y="1175305"/>
                </a:lnTo>
                <a:lnTo>
                  <a:pt x="4520593" y="1137094"/>
                </a:lnTo>
                <a:lnTo>
                  <a:pt x="4496092" y="1099355"/>
                </a:lnTo>
                <a:lnTo>
                  <a:pt x="4470922" y="1062098"/>
                </a:lnTo>
                <a:lnTo>
                  <a:pt x="4445092" y="1025332"/>
                </a:lnTo>
                <a:lnTo>
                  <a:pt x="4418609" y="989065"/>
                </a:lnTo>
                <a:lnTo>
                  <a:pt x="4391482" y="953305"/>
                </a:lnTo>
                <a:lnTo>
                  <a:pt x="4363721" y="918061"/>
                </a:lnTo>
                <a:lnTo>
                  <a:pt x="4335332" y="883342"/>
                </a:lnTo>
                <a:lnTo>
                  <a:pt x="4306326" y="849155"/>
                </a:lnTo>
                <a:lnTo>
                  <a:pt x="4276710" y="815511"/>
                </a:lnTo>
                <a:lnTo>
                  <a:pt x="4246493" y="782416"/>
                </a:lnTo>
                <a:lnTo>
                  <a:pt x="4215683" y="749879"/>
                </a:lnTo>
                <a:lnTo>
                  <a:pt x="4184289" y="717910"/>
                </a:lnTo>
                <a:lnTo>
                  <a:pt x="4152320" y="686516"/>
                </a:lnTo>
                <a:lnTo>
                  <a:pt x="4119783" y="655706"/>
                </a:lnTo>
                <a:lnTo>
                  <a:pt x="4086688" y="625489"/>
                </a:lnTo>
                <a:lnTo>
                  <a:pt x="4053044" y="595873"/>
                </a:lnTo>
                <a:lnTo>
                  <a:pt x="4018857" y="566867"/>
                </a:lnTo>
                <a:lnTo>
                  <a:pt x="3984138" y="538478"/>
                </a:lnTo>
                <a:lnTo>
                  <a:pt x="3948894" y="510717"/>
                </a:lnTo>
                <a:lnTo>
                  <a:pt x="3913134" y="483590"/>
                </a:lnTo>
                <a:lnTo>
                  <a:pt x="3876867" y="457107"/>
                </a:lnTo>
                <a:lnTo>
                  <a:pt x="3840101" y="431277"/>
                </a:lnTo>
                <a:lnTo>
                  <a:pt x="3802844" y="406107"/>
                </a:lnTo>
                <a:lnTo>
                  <a:pt x="3765105" y="381606"/>
                </a:lnTo>
                <a:lnTo>
                  <a:pt x="3726894" y="357783"/>
                </a:lnTo>
                <a:lnTo>
                  <a:pt x="3688217" y="334646"/>
                </a:lnTo>
                <a:lnTo>
                  <a:pt x="3649084" y="312204"/>
                </a:lnTo>
                <a:lnTo>
                  <a:pt x="3609503" y="290466"/>
                </a:lnTo>
                <a:lnTo>
                  <a:pt x="3569483" y="269439"/>
                </a:lnTo>
                <a:lnTo>
                  <a:pt x="3529031" y="249132"/>
                </a:lnTo>
                <a:lnTo>
                  <a:pt x="3488158" y="229554"/>
                </a:lnTo>
                <a:lnTo>
                  <a:pt x="3446871" y="210714"/>
                </a:lnTo>
                <a:lnTo>
                  <a:pt x="3405178" y="192619"/>
                </a:lnTo>
                <a:lnTo>
                  <a:pt x="3363089" y="175279"/>
                </a:lnTo>
                <a:lnTo>
                  <a:pt x="3320612" y="158701"/>
                </a:lnTo>
                <a:lnTo>
                  <a:pt x="3277755" y="142895"/>
                </a:lnTo>
                <a:lnTo>
                  <a:pt x="3234526" y="127869"/>
                </a:lnTo>
                <a:lnTo>
                  <a:pt x="3190935" y="113631"/>
                </a:lnTo>
                <a:lnTo>
                  <a:pt x="3146990" y="100190"/>
                </a:lnTo>
                <a:lnTo>
                  <a:pt x="3102699" y="87555"/>
                </a:lnTo>
                <a:lnTo>
                  <a:pt x="3058071" y="75734"/>
                </a:lnTo>
                <a:lnTo>
                  <a:pt x="3013114" y="64735"/>
                </a:lnTo>
                <a:lnTo>
                  <a:pt x="2967838" y="54567"/>
                </a:lnTo>
                <a:lnTo>
                  <a:pt x="2922249" y="45238"/>
                </a:lnTo>
                <a:lnTo>
                  <a:pt x="2876358" y="36758"/>
                </a:lnTo>
                <a:lnTo>
                  <a:pt x="2830172" y="29134"/>
                </a:lnTo>
                <a:lnTo>
                  <a:pt x="2783699" y="22375"/>
                </a:lnTo>
                <a:lnTo>
                  <a:pt x="2736950" y="16490"/>
                </a:lnTo>
                <a:lnTo>
                  <a:pt x="2689931" y="11487"/>
                </a:lnTo>
                <a:lnTo>
                  <a:pt x="2642652" y="7374"/>
                </a:lnTo>
                <a:lnTo>
                  <a:pt x="2595120" y="4160"/>
                </a:lnTo>
                <a:lnTo>
                  <a:pt x="2547346" y="1854"/>
                </a:lnTo>
                <a:lnTo>
                  <a:pt x="2499336" y="465"/>
                </a:lnTo>
                <a:lnTo>
                  <a:pt x="2451100" y="0"/>
                </a:lnTo>
                <a:lnTo>
                  <a:pt x="2402863" y="465"/>
                </a:lnTo>
                <a:lnTo>
                  <a:pt x="2354853" y="1854"/>
                </a:lnTo>
                <a:lnTo>
                  <a:pt x="2307079" y="4160"/>
                </a:lnTo>
                <a:lnTo>
                  <a:pt x="2259547" y="7374"/>
                </a:lnTo>
                <a:lnTo>
                  <a:pt x="2212268" y="11487"/>
                </a:lnTo>
                <a:lnTo>
                  <a:pt x="2165249" y="16490"/>
                </a:lnTo>
                <a:lnTo>
                  <a:pt x="2118500" y="22375"/>
                </a:lnTo>
                <a:lnTo>
                  <a:pt x="2072027" y="29134"/>
                </a:lnTo>
                <a:lnTo>
                  <a:pt x="2025841" y="36758"/>
                </a:lnTo>
                <a:lnTo>
                  <a:pt x="1979950" y="45238"/>
                </a:lnTo>
                <a:lnTo>
                  <a:pt x="1934361" y="54567"/>
                </a:lnTo>
                <a:lnTo>
                  <a:pt x="1889085" y="64735"/>
                </a:lnTo>
                <a:lnTo>
                  <a:pt x="1844128" y="75734"/>
                </a:lnTo>
                <a:lnTo>
                  <a:pt x="1799500" y="87555"/>
                </a:lnTo>
                <a:lnTo>
                  <a:pt x="1755209" y="100190"/>
                </a:lnTo>
                <a:lnTo>
                  <a:pt x="1711264" y="113631"/>
                </a:lnTo>
                <a:lnTo>
                  <a:pt x="1667673" y="127869"/>
                </a:lnTo>
                <a:lnTo>
                  <a:pt x="1624444" y="142895"/>
                </a:lnTo>
                <a:lnTo>
                  <a:pt x="1581587" y="158701"/>
                </a:lnTo>
                <a:lnTo>
                  <a:pt x="1539110" y="175279"/>
                </a:lnTo>
                <a:lnTo>
                  <a:pt x="1497021" y="192619"/>
                </a:lnTo>
                <a:lnTo>
                  <a:pt x="1455328" y="210714"/>
                </a:lnTo>
                <a:lnTo>
                  <a:pt x="1414041" y="229554"/>
                </a:lnTo>
                <a:lnTo>
                  <a:pt x="1373168" y="249132"/>
                </a:lnTo>
                <a:lnTo>
                  <a:pt x="1332716" y="269439"/>
                </a:lnTo>
                <a:lnTo>
                  <a:pt x="1292696" y="290466"/>
                </a:lnTo>
                <a:lnTo>
                  <a:pt x="1253115" y="312204"/>
                </a:lnTo>
                <a:lnTo>
                  <a:pt x="1213982" y="334646"/>
                </a:lnTo>
                <a:lnTo>
                  <a:pt x="1175305" y="357783"/>
                </a:lnTo>
                <a:lnTo>
                  <a:pt x="1137094" y="381606"/>
                </a:lnTo>
                <a:lnTo>
                  <a:pt x="1099355" y="406107"/>
                </a:lnTo>
                <a:lnTo>
                  <a:pt x="1062098" y="431277"/>
                </a:lnTo>
                <a:lnTo>
                  <a:pt x="1025332" y="457107"/>
                </a:lnTo>
                <a:lnTo>
                  <a:pt x="989065" y="483590"/>
                </a:lnTo>
                <a:lnTo>
                  <a:pt x="953305" y="510717"/>
                </a:lnTo>
                <a:lnTo>
                  <a:pt x="918061" y="538478"/>
                </a:lnTo>
                <a:lnTo>
                  <a:pt x="883342" y="566867"/>
                </a:lnTo>
                <a:lnTo>
                  <a:pt x="849155" y="595873"/>
                </a:lnTo>
                <a:lnTo>
                  <a:pt x="815511" y="625489"/>
                </a:lnTo>
                <a:lnTo>
                  <a:pt x="782416" y="655706"/>
                </a:lnTo>
                <a:lnTo>
                  <a:pt x="749879" y="686516"/>
                </a:lnTo>
                <a:lnTo>
                  <a:pt x="717910" y="717910"/>
                </a:lnTo>
                <a:lnTo>
                  <a:pt x="686516" y="749879"/>
                </a:lnTo>
                <a:lnTo>
                  <a:pt x="655706" y="782416"/>
                </a:lnTo>
                <a:lnTo>
                  <a:pt x="625489" y="815511"/>
                </a:lnTo>
                <a:lnTo>
                  <a:pt x="595873" y="849155"/>
                </a:lnTo>
                <a:lnTo>
                  <a:pt x="566867" y="883342"/>
                </a:lnTo>
                <a:lnTo>
                  <a:pt x="538478" y="918061"/>
                </a:lnTo>
                <a:lnTo>
                  <a:pt x="510717" y="953305"/>
                </a:lnTo>
                <a:lnTo>
                  <a:pt x="483590" y="989065"/>
                </a:lnTo>
                <a:lnTo>
                  <a:pt x="457107" y="1025332"/>
                </a:lnTo>
                <a:lnTo>
                  <a:pt x="431277" y="1062098"/>
                </a:lnTo>
                <a:lnTo>
                  <a:pt x="406107" y="1099355"/>
                </a:lnTo>
                <a:lnTo>
                  <a:pt x="381606" y="1137094"/>
                </a:lnTo>
                <a:lnTo>
                  <a:pt x="357783" y="1175305"/>
                </a:lnTo>
                <a:lnTo>
                  <a:pt x="334646" y="1213982"/>
                </a:lnTo>
                <a:lnTo>
                  <a:pt x="312204" y="1253115"/>
                </a:lnTo>
                <a:lnTo>
                  <a:pt x="290466" y="1292696"/>
                </a:lnTo>
                <a:lnTo>
                  <a:pt x="269439" y="1332716"/>
                </a:lnTo>
                <a:lnTo>
                  <a:pt x="249132" y="1373168"/>
                </a:lnTo>
                <a:lnTo>
                  <a:pt x="229554" y="1414041"/>
                </a:lnTo>
                <a:lnTo>
                  <a:pt x="210714" y="1455328"/>
                </a:lnTo>
                <a:lnTo>
                  <a:pt x="192619" y="1497021"/>
                </a:lnTo>
                <a:lnTo>
                  <a:pt x="175279" y="1539110"/>
                </a:lnTo>
                <a:lnTo>
                  <a:pt x="158701" y="1581587"/>
                </a:lnTo>
                <a:lnTo>
                  <a:pt x="142895" y="1624444"/>
                </a:lnTo>
                <a:lnTo>
                  <a:pt x="127869" y="1667673"/>
                </a:lnTo>
                <a:lnTo>
                  <a:pt x="113631" y="1711264"/>
                </a:lnTo>
                <a:lnTo>
                  <a:pt x="100190" y="1755209"/>
                </a:lnTo>
                <a:lnTo>
                  <a:pt x="87555" y="1799500"/>
                </a:lnTo>
                <a:lnTo>
                  <a:pt x="75734" y="1844128"/>
                </a:lnTo>
                <a:lnTo>
                  <a:pt x="64735" y="1889085"/>
                </a:lnTo>
                <a:lnTo>
                  <a:pt x="54567" y="1934361"/>
                </a:lnTo>
                <a:lnTo>
                  <a:pt x="45238" y="1979950"/>
                </a:lnTo>
                <a:lnTo>
                  <a:pt x="36758" y="2025841"/>
                </a:lnTo>
                <a:lnTo>
                  <a:pt x="29134" y="2072027"/>
                </a:lnTo>
                <a:lnTo>
                  <a:pt x="22375" y="2118500"/>
                </a:lnTo>
                <a:lnTo>
                  <a:pt x="16490" y="2165249"/>
                </a:lnTo>
                <a:lnTo>
                  <a:pt x="11487" y="2212268"/>
                </a:lnTo>
                <a:lnTo>
                  <a:pt x="7374" y="2259547"/>
                </a:lnTo>
                <a:lnTo>
                  <a:pt x="4160" y="2307079"/>
                </a:lnTo>
                <a:lnTo>
                  <a:pt x="1854" y="2354853"/>
                </a:lnTo>
                <a:lnTo>
                  <a:pt x="465" y="2402863"/>
                </a:lnTo>
                <a:lnTo>
                  <a:pt x="0" y="2451100"/>
                </a:lnTo>
                <a:lnTo>
                  <a:pt x="0" y="4902200"/>
                </a:lnTo>
                <a:lnTo>
                  <a:pt x="2451100" y="4902200"/>
                </a:lnTo>
                <a:lnTo>
                  <a:pt x="2499336" y="4901734"/>
                </a:lnTo>
                <a:lnTo>
                  <a:pt x="2547346" y="4900345"/>
                </a:lnTo>
                <a:lnTo>
                  <a:pt x="2595120" y="4898039"/>
                </a:lnTo>
                <a:lnTo>
                  <a:pt x="2642652" y="4894825"/>
                </a:lnTo>
                <a:lnTo>
                  <a:pt x="2689931" y="4890712"/>
                </a:lnTo>
                <a:lnTo>
                  <a:pt x="2736950" y="4885709"/>
                </a:lnTo>
                <a:lnTo>
                  <a:pt x="2783699" y="4879824"/>
                </a:lnTo>
                <a:lnTo>
                  <a:pt x="2830172" y="4873065"/>
                </a:lnTo>
                <a:lnTo>
                  <a:pt x="2876358" y="4865441"/>
                </a:lnTo>
                <a:lnTo>
                  <a:pt x="2922249" y="4856961"/>
                </a:lnTo>
                <a:lnTo>
                  <a:pt x="2967838" y="4847632"/>
                </a:lnTo>
                <a:lnTo>
                  <a:pt x="3013114" y="4837464"/>
                </a:lnTo>
                <a:lnTo>
                  <a:pt x="3058071" y="4826465"/>
                </a:lnTo>
                <a:lnTo>
                  <a:pt x="3102699" y="4814644"/>
                </a:lnTo>
                <a:lnTo>
                  <a:pt x="3146990" y="4802009"/>
                </a:lnTo>
                <a:lnTo>
                  <a:pt x="3190935" y="4788568"/>
                </a:lnTo>
                <a:lnTo>
                  <a:pt x="3234526" y="4774330"/>
                </a:lnTo>
                <a:lnTo>
                  <a:pt x="3277755" y="4759304"/>
                </a:lnTo>
                <a:lnTo>
                  <a:pt x="3320612" y="4743498"/>
                </a:lnTo>
                <a:lnTo>
                  <a:pt x="3363089" y="4726920"/>
                </a:lnTo>
                <a:lnTo>
                  <a:pt x="3405178" y="4709580"/>
                </a:lnTo>
                <a:lnTo>
                  <a:pt x="3446871" y="4691485"/>
                </a:lnTo>
                <a:lnTo>
                  <a:pt x="3488158" y="4672645"/>
                </a:lnTo>
                <a:lnTo>
                  <a:pt x="3529031" y="4653067"/>
                </a:lnTo>
                <a:lnTo>
                  <a:pt x="3569483" y="4632760"/>
                </a:lnTo>
                <a:lnTo>
                  <a:pt x="3609503" y="4611733"/>
                </a:lnTo>
                <a:lnTo>
                  <a:pt x="3649084" y="4589995"/>
                </a:lnTo>
                <a:lnTo>
                  <a:pt x="3688217" y="4567553"/>
                </a:lnTo>
                <a:lnTo>
                  <a:pt x="3726894" y="4544416"/>
                </a:lnTo>
                <a:lnTo>
                  <a:pt x="3765105" y="4520593"/>
                </a:lnTo>
                <a:lnTo>
                  <a:pt x="3802844" y="4496092"/>
                </a:lnTo>
                <a:lnTo>
                  <a:pt x="3840101" y="4470922"/>
                </a:lnTo>
                <a:lnTo>
                  <a:pt x="3876867" y="4445092"/>
                </a:lnTo>
                <a:lnTo>
                  <a:pt x="3913134" y="4418609"/>
                </a:lnTo>
                <a:lnTo>
                  <a:pt x="3948894" y="4391482"/>
                </a:lnTo>
                <a:lnTo>
                  <a:pt x="3984138" y="4363721"/>
                </a:lnTo>
                <a:lnTo>
                  <a:pt x="4018857" y="4335332"/>
                </a:lnTo>
                <a:lnTo>
                  <a:pt x="4053044" y="4306326"/>
                </a:lnTo>
                <a:lnTo>
                  <a:pt x="4086688" y="4276710"/>
                </a:lnTo>
                <a:lnTo>
                  <a:pt x="4119783" y="4246493"/>
                </a:lnTo>
                <a:lnTo>
                  <a:pt x="4152320" y="4215683"/>
                </a:lnTo>
                <a:lnTo>
                  <a:pt x="4184289" y="4184289"/>
                </a:lnTo>
                <a:lnTo>
                  <a:pt x="4215683" y="4152320"/>
                </a:lnTo>
                <a:lnTo>
                  <a:pt x="4246493" y="4119783"/>
                </a:lnTo>
                <a:lnTo>
                  <a:pt x="4276710" y="4086688"/>
                </a:lnTo>
                <a:lnTo>
                  <a:pt x="4306326" y="4053044"/>
                </a:lnTo>
                <a:lnTo>
                  <a:pt x="4335332" y="4018857"/>
                </a:lnTo>
                <a:lnTo>
                  <a:pt x="4363721" y="3984138"/>
                </a:lnTo>
                <a:lnTo>
                  <a:pt x="4391482" y="3948894"/>
                </a:lnTo>
                <a:lnTo>
                  <a:pt x="4418609" y="3913134"/>
                </a:lnTo>
                <a:lnTo>
                  <a:pt x="4445092" y="3876867"/>
                </a:lnTo>
                <a:lnTo>
                  <a:pt x="4470922" y="3840101"/>
                </a:lnTo>
                <a:lnTo>
                  <a:pt x="4496092" y="3802844"/>
                </a:lnTo>
                <a:lnTo>
                  <a:pt x="4520593" y="3765105"/>
                </a:lnTo>
                <a:lnTo>
                  <a:pt x="4544416" y="3726894"/>
                </a:lnTo>
                <a:lnTo>
                  <a:pt x="4567553" y="3688217"/>
                </a:lnTo>
                <a:lnTo>
                  <a:pt x="4589995" y="3649084"/>
                </a:lnTo>
                <a:lnTo>
                  <a:pt x="4611733" y="3609503"/>
                </a:lnTo>
                <a:lnTo>
                  <a:pt x="4632760" y="3569483"/>
                </a:lnTo>
                <a:lnTo>
                  <a:pt x="4653067" y="3529031"/>
                </a:lnTo>
                <a:lnTo>
                  <a:pt x="4672645" y="3488158"/>
                </a:lnTo>
                <a:lnTo>
                  <a:pt x="4691485" y="3446871"/>
                </a:lnTo>
                <a:lnTo>
                  <a:pt x="4709580" y="3405178"/>
                </a:lnTo>
                <a:lnTo>
                  <a:pt x="4726920" y="3363089"/>
                </a:lnTo>
                <a:lnTo>
                  <a:pt x="4743498" y="3320612"/>
                </a:lnTo>
                <a:lnTo>
                  <a:pt x="4759304" y="3277755"/>
                </a:lnTo>
                <a:lnTo>
                  <a:pt x="4774330" y="3234526"/>
                </a:lnTo>
                <a:lnTo>
                  <a:pt x="4788568" y="3190935"/>
                </a:lnTo>
                <a:lnTo>
                  <a:pt x="4802009" y="3146990"/>
                </a:lnTo>
                <a:lnTo>
                  <a:pt x="4814644" y="3102699"/>
                </a:lnTo>
                <a:lnTo>
                  <a:pt x="4826465" y="3058071"/>
                </a:lnTo>
                <a:lnTo>
                  <a:pt x="4837464" y="3013114"/>
                </a:lnTo>
                <a:lnTo>
                  <a:pt x="4847632" y="2967838"/>
                </a:lnTo>
                <a:lnTo>
                  <a:pt x="4856961" y="2922249"/>
                </a:lnTo>
                <a:lnTo>
                  <a:pt x="4865441" y="2876358"/>
                </a:lnTo>
                <a:lnTo>
                  <a:pt x="4873065" y="2830172"/>
                </a:lnTo>
                <a:lnTo>
                  <a:pt x="4879824" y="2783699"/>
                </a:lnTo>
                <a:lnTo>
                  <a:pt x="4885709" y="2736950"/>
                </a:lnTo>
                <a:lnTo>
                  <a:pt x="4890712" y="2689931"/>
                </a:lnTo>
                <a:lnTo>
                  <a:pt x="4894825" y="2642652"/>
                </a:lnTo>
                <a:lnTo>
                  <a:pt x="4898039" y="2595120"/>
                </a:lnTo>
                <a:lnTo>
                  <a:pt x="4900345" y="2547346"/>
                </a:lnTo>
                <a:lnTo>
                  <a:pt x="4901734" y="2499336"/>
                </a:lnTo>
                <a:lnTo>
                  <a:pt x="4902200" y="2451100"/>
                </a:lnTo>
                <a:close/>
              </a:path>
            </a:pathLst>
          </a:custGeom>
          <a:noFill/>
          <a:ln w="127000">
            <a:solidFill>
              <a:srgbClr val="FFE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object 23"/>
          <p:cNvSpPr txBox="1"/>
          <p:nvPr/>
        </p:nvSpPr>
        <p:spPr>
          <a:xfrm>
            <a:off x="8740775" y="8474075"/>
            <a:ext cx="955675" cy="276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London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28138" y="7589838"/>
            <a:ext cx="788987" cy="276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21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25" dirty="0">
                <a:solidFill>
                  <a:prstClr val="black"/>
                </a:solidFill>
                <a:latin typeface="Calibri"/>
                <a:cs typeface="Calibri"/>
              </a:rPr>
              <a:t>nt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22300" y="7750175"/>
            <a:ext cx="7043738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400" spc="-15" dirty="0">
                <a:solidFill>
                  <a:prstClr val="black"/>
                </a:solidFill>
                <a:latin typeface="Calibri"/>
                <a:cs typeface="Calibri-Light"/>
              </a:rPr>
              <a:t>Diverse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-Light"/>
              </a:rPr>
              <a:t>ages, abilities </a:t>
            </a:r>
            <a:r>
              <a:rPr sz="2400" dirty="0">
                <a:solidFill>
                  <a:prstClr val="black"/>
                </a:solidFill>
                <a:latin typeface="Calibri"/>
                <a:cs typeface="Calibri-Light"/>
              </a:rPr>
              <a:t>and</a:t>
            </a:r>
            <a:r>
              <a:rPr sz="2400" spc="-25" dirty="0">
                <a:solidFill>
                  <a:prstClr val="black"/>
                </a:solidFill>
                <a:latin typeface="Calibri"/>
                <a:cs typeface="Calibri-Light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-Light"/>
              </a:rPr>
              <a:t>backgrounds</a:t>
            </a:r>
            <a:endParaRPr sz="2400" dirty="0">
              <a:solidFill>
                <a:prstClr val="black"/>
              </a:solidFill>
              <a:latin typeface="Calibri"/>
              <a:cs typeface="Calibri-Light"/>
            </a:endParaRPr>
          </a:p>
        </p:txBody>
      </p:sp>
      <p:sp>
        <p:nvSpPr>
          <p:cNvPr id="22542" name="object 27"/>
          <p:cNvSpPr txBox="1">
            <a:spLocks noChangeArrowheads="1"/>
          </p:cNvSpPr>
          <p:nvPr/>
        </p:nvSpPr>
        <p:spPr bwMode="auto">
          <a:xfrm>
            <a:off x="622300" y="8377238"/>
            <a:ext cx="6321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700"/>
              </a:lnSpc>
            </a:pPr>
            <a:r>
              <a:rPr lang="en-US" altLang="en-US" sz="2400">
                <a:solidFill>
                  <a:srgbClr val="000000"/>
                </a:solidFill>
              </a:rPr>
              <a:t>Many identified as patients, healthcare professionals, caregivers, patient/family advocates</a:t>
            </a:r>
          </a:p>
        </p:txBody>
      </p:sp>
      <p:sp>
        <p:nvSpPr>
          <p:cNvPr id="22543" name="object 28"/>
          <p:cNvSpPr>
            <a:spLocks/>
          </p:cNvSpPr>
          <p:nvPr/>
        </p:nvSpPr>
        <p:spPr bwMode="auto">
          <a:xfrm>
            <a:off x="647700" y="7661275"/>
            <a:ext cx="5308600" cy="0"/>
          </a:xfrm>
          <a:custGeom>
            <a:avLst/>
            <a:gdLst>
              <a:gd name="T0" fmla="*/ 0 w 5308600"/>
              <a:gd name="T1" fmla="*/ 5308600 w 5308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308600">
                <a:moveTo>
                  <a:pt x="0" y="0"/>
                </a:moveTo>
                <a:lnTo>
                  <a:pt x="530860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44" name="object 29"/>
          <p:cNvSpPr>
            <a:spLocks/>
          </p:cNvSpPr>
          <p:nvPr/>
        </p:nvSpPr>
        <p:spPr bwMode="auto">
          <a:xfrm>
            <a:off x="647700" y="8275638"/>
            <a:ext cx="5308600" cy="0"/>
          </a:xfrm>
          <a:custGeom>
            <a:avLst/>
            <a:gdLst>
              <a:gd name="T0" fmla="*/ 0 w 5308600"/>
              <a:gd name="T1" fmla="*/ 5308600 w 5308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308600">
                <a:moveTo>
                  <a:pt x="0" y="0"/>
                </a:moveTo>
                <a:lnTo>
                  <a:pt x="530860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58800" y="6740525"/>
            <a:ext cx="57150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Calibri-Light"/>
              </a:rPr>
              <a:t>4 </a:t>
            </a:r>
            <a:r>
              <a:rPr lang="en-US" sz="2400" spc="-10" dirty="0">
                <a:solidFill>
                  <a:prstClr val="black"/>
                </a:solidFill>
                <a:latin typeface="Calibri"/>
                <a:cs typeface="Calibri-Light"/>
              </a:rPr>
              <a:t>in-person 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Calibri-Light"/>
              </a:rPr>
              <a:t>sessions; </a:t>
            </a:r>
            <a:r>
              <a:rPr lang="en-US" sz="2400" spc="-15" dirty="0">
                <a:solidFill>
                  <a:prstClr val="black"/>
                </a:solidFill>
                <a:latin typeface="Calibri"/>
                <a:cs typeface="Calibri-Light"/>
              </a:rPr>
              <a:t>over 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Calibri-Light"/>
              </a:rPr>
              <a:t>600 </a:t>
            </a:r>
            <a:r>
              <a:rPr lang="en-US" sz="2400" spc="-10" dirty="0">
                <a:solidFill>
                  <a:prstClr val="black"/>
                </a:solidFill>
                <a:latin typeface="Calibri"/>
                <a:cs typeface="Calibri-Light"/>
              </a:rPr>
              <a:t>respondents  </a:t>
            </a:r>
            <a:r>
              <a:rPr lang="en-US" sz="2400" spc="-15" dirty="0">
                <a:solidFill>
                  <a:prstClr val="black"/>
                </a:solidFill>
                <a:latin typeface="Calibri"/>
                <a:cs typeface="Calibri-Light"/>
              </a:rPr>
              <a:t>to 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Calibri-Light"/>
              </a:rPr>
              <a:t>online</a:t>
            </a:r>
            <a:r>
              <a:rPr lang="en-US" sz="2400" spc="-80" dirty="0">
                <a:solidFill>
                  <a:prstClr val="black"/>
                </a:solidFill>
                <a:latin typeface="Calibri"/>
                <a:cs typeface="Calibri-Light"/>
              </a:rPr>
              <a:t> </a:t>
            </a:r>
            <a:r>
              <a:rPr lang="en-US" sz="2400" spc="-5" dirty="0">
                <a:solidFill>
                  <a:prstClr val="black"/>
                </a:solidFill>
                <a:latin typeface="Calibri"/>
                <a:cs typeface="Calibri-Light"/>
              </a:rPr>
              <a:t>survey</a:t>
            </a:r>
            <a:endParaRPr lang="en-US" sz="2400" dirty="0">
              <a:solidFill>
                <a:prstClr val="black"/>
              </a:solidFill>
              <a:latin typeface="Calibri"/>
              <a:cs typeface="Calibri-Ligh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46" name="object 24"/>
          <p:cNvSpPr txBox="1">
            <a:spLocks noChangeArrowheads="1"/>
          </p:cNvSpPr>
          <p:nvPr/>
        </p:nvSpPr>
        <p:spPr bwMode="auto">
          <a:xfrm>
            <a:off x="8955088" y="7002463"/>
            <a:ext cx="987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rgbClr val="FFFFFF"/>
                </a:solidFill>
              </a:rPr>
              <a:t>Orillia</a:t>
            </a:r>
          </a:p>
        </p:txBody>
      </p:sp>
      <p:sp>
        <p:nvSpPr>
          <p:cNvPr id="22547" name="object 24"/>
          <p:cNvSpPr txBox="1">
            <a:spLocks noChangeArrowheads="1"/>
          </p:cNvSpPr>
          <p:nvPr/>
        </p:nvSpPr>
        <p:spPr bwMode="auto">
          <a:xfrm>
            <a:off x="3416300" y="5810250"/>
            <a:ext cx="1339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rgbClr val="FFFFFF"/>
                </a:solidFill>
              </a:rPr>
              <a:t>Thunder Bay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2548" name="object 24"/>
          <p:cNvSpPr txBox="1">
            <a:spLocks noChangeArrowheads="1"/>
          </p:cNvSpPr>
          <p:nvPr/>
        </p:nvSpPr>
        <p:spPr bwMode="auto">
          <a:xfrm>
            <a:off x="9390063" y="6218238"/>
            <a:ext cx="98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rgbClr val="FFFFFF"/>
                </a:solidFill>
              </a:rPr>
              <a:t>Ottawa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2549" name="object 24"/>
          <p:cNvSpPr txBox="1">
            <a:spLocks noChangeArrowheads="1"/>
          </p:cNvSpPr>
          <p:nvPr/>
        </p:nvSpPr>
        <p:spPr bwMode="auto">
          <a:xfrm>
            <a:off x="8472488" y="6711950"/>
            <a:ext cx="1638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rgbClr val="FFFFFF"/>
                </a:solidFill>
              </a:rPr>
              <a:t>Penetanguishene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2550" name="object 24"/>
          <p:cNvSpPr txBox="1">
            <a:spLocks noChangeArrowheads="1"/>
          </p:cNvSpPr>
          <p:nvPr/>
        </p:nvSpPr>
        <p:spPr bwMode="auto">
          <a:xfrm>
            <a:off x="2103438" y="5192713"/>
            <a:ext cx="890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rgbClr val="FFFFFF"/>
                </a:solidFill>
              </a:rPr>
              <a:t>Dryden</a:t>
            </a: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2551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4776788"/>
            <a:ext cx="2603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2" name="object 24"/>
          <p:cNvSpPr txBox="1">
            <a:spLocks noChangeArrowheads="1"/>
          </p:cNvSpPr>
          <p:nvPr/>
        </p:nvSpPr>
        <p:spPr bwMode="auto">
          <a:xfrm>
            <a:off x="2603500" y="4519613"/>
            <a:ext cx="1435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rgbClr val="FFFFFF"/>
                </a:solidFill>
              </a:rPr>
              <a:t>Sioux Lookout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8" name="object 23"/>
          <p:cNvSpPr txBox="1"/>
          <p:nvPr/>
        </p:nvSpPr>
        <p:spPr>
          <a:xfrm>
            <a:off x="7302500" y="8683625"/>
            <a:ext cx="947738" cy="2778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5" dirty="0">
                <a:solidFill>
                  <a:prstClr val="black"/>
                </a:solidFill>
                <a:latin typeface="Calibri"/>
                <a:cs typeface="Calibri"/>
              </a:rPr>
              <a:t>Chatham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23"/>
          <p:cNvSpPr txBox="1"/>
          <p:nvPr/>
        </p:nvSpPr>
        <p:spPr>
          <a:xfrm>
            <a:off x="6918325" y="7212013"/>
            <a:ext cx="1296988" cy="276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5" dirty="0">
                <a:solidFill>
                  <a:prstClr val="black"/>
                </a:solidFill>
                <a:latin typeface="Calibri"/>
                <a:cs typeface="Calibri"/>
              </a:rPr>
              <a:t>Collingwood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555" name="object 24"/>
          <p:cNvSpPr txBox="1">
            <a:spLocks noChangeArrowheads="1"/>
          </p:cNvSpPr>
          <p:nvPr/>
        </p:nvSpPr>
        <p:spPr bwMode="auto">
          <a:xfrm>
            <a:off x="9609138" y="7173913"/>
            <a:ext cx="13128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rgbClr val="000000"/>
                </a:solidFill>
              </a:rPr>
              <a:t>Oshawa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" name="object 23"/>
          <p:cNvSpPr txBox="1"/>
          <p:nvPr/>
        </p:nvSpPr>
        <p:spPr>
          <a:xfrm>
            <a:off x="7678738" y="7743825"/>
            <a:ext cx="1673225" cy="276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5" dirty="0">
                <a:solidFill>
                  <a:prstClr val="black"/>
                </a:solidFill>
                <a:latin typeface="Calibri"/>
                <a:cs typeface="Calibri"/>
              </a:rPr>
              <a:t>Mississauga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object 24"/>
          <p:cNvSpPr txBox="1"/>
          <p:nvPr/>
        </p:nvSpPr>
        <p:spPr>
          <a:xfrm>
            <a:off x="8329613" y="8040688"/>
            <a:ext cx="982662" cy="2778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215" dirty="0">
                <a:solidFill>
                  <a:prstClr val="white"/>
                </a:solidFill>
                <a:latin typeface="Calibri"/>
                <a:cs typeface="Calibri"/>
              </a:rPr>
              <a:t>Hamilton</a:t>
            </a:r>
            <a:endParaRPr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2558" name="object 24"/>
          <p:cNvSpPr txBox="1">
            <a:spLocks noChangeArrowheads="1"/>
          </p:cNvSpPr>
          <p:nvPr/>
        </p:nvSpPr>
        <p:spPr bwMode="auto">
          <a:xfrm>
            <a:off x="9683750" y="7932738"/>
            <a:ext cx="7508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cs typeface="Calibri" panose="020F0502020204030204" pitchFamily="34" charset="0"/>
              </a:rPr>
              <a:t>Niagara</a:t>
            </a:r>
          </a:p>
        </p:txBody>
      </p:sp>
      <p:pic>
        <p:nvPicPr>
          <p:cNvPr id="22559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5499100"/>
            <a:ext cx="2603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0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6103938"/>
            <a:ext cx="2603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963" y="6059488"/>
            <a:ext cx="2603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2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13" y="6973888"/>
            <a:ext cx="2603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3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7175500"/>
            <a:ext cx="2603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4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8583613"/>
            <a:ext cx="2603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8410575"/>
            <a:ext cx="2603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6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7240588"/>
            <a:ext cx="2603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7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5" y="7219950"/>
            <a:ext cx="2603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8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00" y="7945438"/>
            <a:ext cx="2603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9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7891463"/>
            <a:ext cx="2603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0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7707313"/>
            <a:ext cx="2603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38" y="7648575"/>
            <a:ext cx="2603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2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5924550"/>
            <a:ext cx="2603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6069013"/>
            <a:ext cx="2603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4" name="object 24"/>
          <p:cNvSpPr txBox="1">
            <a:spLocks noChangeArrowheads="1"/>
          </p:cNvSpPr>
          <p:nvPr/>
        </p:nvSpPr>
        <p:spPr bwMode="auto">
          <a:xfrm>
            <a:off x="8380413" y="5829300"/>
            <a:ext cx="98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/>
              <a:t>North Bay</a:t>
            </a:r>
            <a:endParaRPr lang="en-US" altLang="en-US"/>
          </a:p>
        </p:txBody>
      </p:sp>
      <p:sp>
        <p:nvSpPr>
          <p:cNvPr id="22575" name="object 24"/>
          <p:cNvSpPr txBox="1">
            <a:spLocks noChangeArrowheads="1"/>
          </p:cNvSpPr>
          <p:nvPr/>
        </p:nvSpPr>
        <p:spPr bwMode="auto">
          <a:xfrm>
            <a:off x="7065963" y="5662613"/>
            <a:ext cx="98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chemeClr val="bg1"/>
                </a:solidFill>
              </a:rPr>
              <a:t>Sudbury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2576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6054725"/>
            <a:ext cx="2603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7" name="object 24"/>
          <p:cNvSpPr txBox="1">
            <a:spLocks noChangeArrowheads="1"/>
          </p:cNvSpPr>
          <p:nvPr/>
        </p:nvSpPr>
        <p:spPr bwMode="auto">
          <a:xfrm>
            <a:off x="5511800" y="5819775"/>
            <a:ext cx="1784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chemeClr val="bg1"/>
                </a:solidFill>
              </a:rPr>
              <a:t>Sault Ste. Marie</a:t>
            </a: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3"/>
          <p:cNvSpPr>
            <a:spLocks noChangeArrowheads="1"/>
          </p:cNvSpPr>
          <p:nvPr/>
        </p:nvSpPr>
        <p:spPr bwMode="auto">
          <a:xfrm>
            <a:off x="4629150" y="5024438"/>
            <a:ext cx="4654550" cy="4648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5" name="object 2"/>
          <p:cNvSpPr>
            <a:spLocks noChangeArrowheads="1"/>
          </p:cNvSpPr>
          <p:nvPr/>
        </p:nvSpPr>
        <p:spPr bwMode="auto">
          <a:xfrm>
            <a:off x="1535113" y="3370263"/>
            <a:ext cx="4646612" cy="43767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object 4"/>
          <p:cNvSpPr>
            <a:spLocks noChangeArrowheads="1"/>
          </p:cNvSpPr>
          <p:nvPr/>
        </p:nvSpPr>
        <p:spPr bwMode="auto">
          <a:xfrm>
            <a:off x="7658100" y="3022600"/>
            <a:ext cx="4859338" cy="458628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" name="object 5"/>
          <p:cNvSpPr txBox="1"/>
          <p:nvPr/>
        </p:nvSpPr>
        <p:spPr>
          <a:xfrm>
            <a:off x="5576888" y="6838950"/>
            <a:ext cx="2740025" cy="25654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8850"/>
              </a:lnSpc>
              <a:defRPr/>
            </a:pPr>
            <a:r>
              <a:rPr lang="en-US" altLang="en-US" sz="5400" b="1" dirty="0" smtClean="0">
                <a:solidFill>
                  <a:srgbClr val="FFFFFF"/>
                </a:solidFill>
                <a:latin typeface="+mj-lt"/>
              </a:rPr>
              <a:t>14</a:t>
            </a:r>
            <a:endParaRPr lang="en-US" altLang="en-US" sz="5400" dirty="0" smtClean="0">
              <a:latin typeface="+mj-lt"/>
            </a:endParaRPr>
          </a:p>
          <a:p>
            <a:pPr algn="ctr" eaLnBrk="1" hangingPunct="1">
              <a:lnSpc>
                <a:spcPct val="75000"/>
              </a:lnSpc>
              <a:spcBef>
                <a:spcPts val="275"/>
              </a:spcBef>
              <a:defRPr/>
            </a:pPr>
            <a:r>
              <a:rPr lang="en-US" altLang="en-US" sz="4000" dirty="0" smtClean="0">
                <a:solidFill>
                  <a:srgbClr val="FFFFFF"/>
                </a:solidFill>
                <a:latin typeface="+mj-lt"/>
              </a:rPr>
              <a:t>community  care access  </a:t>
            </a:r>
            <a:r>
              <a:rPr lang="en-US" altLang="en-US" sz="4000" dirty="0" err="1" smtClean="0">
                <a:solidFill>
                  <a:srgbClr val="FFFFFF"/>
                </a:solidFill>
                <a:latin typeface="+mj-lt"/>
              </a:rPr>
              <a:t>centres</a:t>
            </a:r>
            <a:endParaRPr lang="en-US" altLang="en-US" sz="4000" dirty="0" smtClean="0">
              <a:latin typeface="+mj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83700" y="4537075"/>
            <a:ext cx="2114550" cy="25638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8850"/>
              </a:lnSpc>
              <a:defRPr/>
            </a:pPr>
            <a:r>
              <a:rPr lang="en-US" altLang="en-US" sz="5400" b="1" dirty="0" smtClean="0">
                <a:solidFill>
                  <a:srgbClr val="FFFFFF"/>
                </a:solidFill>
                <a:latin typeface="+mj-lt"/>
              </a:rPr>
              <a:t>630</a:t>
            </a:r>
            <a:endParaRPr lang="en-US" altLang="en-US" sz="5400" dirty="0" smtClean="0">
              <a:latin typeface="+mj-lt"/>
            </a:endParaRPr>
          </a:p>
          <a:p>
            <a:pPr algn="ctr" eaLnBrk="1" hangingPunct="1">
              <a:lnSpc>
                <a:spcPct val="75000"/>
              </a:lnSpc>
              <a:spcBef>
                <a:spcPts val="275"/>
              </a:spcBef>
              <a:defRPr/>
            </a:pPr>
            <a:r>
              <a:rPr lang="en-US" altLang="en-US" sz="4000" dirty="0" smtClean="0">
                <a:solidFill>
                  <a:srgbClr val="FFFFFF"/>
                </a:solidFill>
                <a:latin typeface="+mj-lt"/>
              </a:rPr>
              <a:t>long-term  care  homes</a:t>
            </a:r>
            <a:endParaRPr lang="en-US" altLang="en-US" sz="4000" dirty="0" smtClean="0">
              <a:latin typeface="+mj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6713" y="4918075"/>
            <a:ext cx="2027237" cy="21034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8850"/>
              </a:lnSpc>
              <a:defRPr/>
            </a:pPr>
            <a:r>
              <a:rPr lang="en-US" altLang="en-US" sz="5400" b="1" dirty="0" smtClean="0">
                <a:solidFill>
                  <a:srgbClr val="FFFFFF"/>
                </a:solidFill>
                <a:latin typeface="+mj-lt"/>
              </a:rPr>
              <a:t>146</a:t>
            </a:r>
            <a:endParaRPr lang="en-US" altLang="en-US" sz="5400" dirty="0" smtClean="0">
              <a:latin typeface="+mj-lt"/>
            </a:endParaRPr>
          </a:p>
          <a:p>
            <a:pPr algn="ctr" eaLnBrk="1" hangingPunct="1">
              <a:lnSpc>
                <a:spcPct val="75000"/>
              </a:lnSpc>
              <a:spcBef>
                <a:spcPts val="275"/>
              </a:spcBef>
              <a:defRPr/>
            </a:pPr>
            <a:r>
              <a:rPr lang="en-US" altLang="en-US" sz="4000" dirty="0" smtClean="0">
                <a:solidFill>
                  <a:srgbClr val="FFFFFF"/>
                </a:solidFill>
                <a:latin typeface="+mj-lt"/>
              </a:rPr>
              <a:t>public  hospitals</a:t>
            </a:r>
            <a:endParaRPr lang="en-US" altLang="en-US" sz="4000" dirty="0" smtClean="0">
              <a:latin typeface="+mj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0" y="3098800"/>
            <a:ext cx="2663825" cy="4778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000" b="1" spc="-5" dirty="0">
                <a:solidFill>
                  <a:srgbClr val="0089CF"/>
                </a:solidFill>
                <a:latin typeface="Calibri"/>
                <a:ea typeface="+mn-ea"/>
                <a:cs typeface="Calibri"/>
              </a:rPr>
              <a:t>Who we oversee</a:t>
            </a:r>
            <a:endParaRPr sz="3000" dirty="0">
              <a:latin typeface="Calibri"/>
              <a:ea typeface="+mn-ea"/>
              <a:cs typeface="Calibri"/>
            </a:endParaRPr>
          </a:p>
        </p:txBody>
      </p:sp>
      <p:pic>
        <p:nvPicPr>
          <p:cNvPr id="2356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01345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3783013"/>
            <a:ext cx="10668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3" y="3649663"/>
            <a:ext cx="12700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87400" y="215900"/>
            <a:ext cx="10853738" cy="1108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6600" kern="0" dirty="0">
                <a:solidFill>
                  <a:srgbClr val="0089CF"/>
                </a:solidFill>
              </a:rPr>
              <a:t>A Conduit for the Patient Voice</a:t>
            </a:r>
          </a:p>
        </p:txBody>
      </p:sp>
      <p:sp>
        <p:nvSpPr>
          <p:cNvPr id="23565" name="Text Placeholder 2"/>
          <p:cNvSpPr txBox="1">
            <a:spLocks/>
          </p:cNvSpPr>
          <p:nvPr/>
        </p:nvSpPr>
        <p:spPr bwMode="auto">
          <a:xfrm>
            <a:off x="219075" y="1346200"/>
            <a:ext cx="1242377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>
                <a:solidFill>
                  <a:srgbClr val="0089CF"/>
                </a:solidFill>
              </a:rPr>
              <a:t>Ontarians expect the Patient Ombudsman to bring the patient voice to the attention of policy and decision-makers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4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\\CONTEXT\Context 01\Office of the Patient Ombudsman\OPO 005_Collateral\_POWERPOINT\assets\Purchased Images\Low res\arr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13704" b="47266"/>
          <a:stretch>
            <a:fillRect/>
          </a:stretch>
        </p:blipFill>
        <p:spPr bwMode="auto">
          <a:xfrm>
            <a:off x="0" y="1793875"/>
            <a:ext cx="129794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5000" y="685800"/>
            <a:ext cx="11734800" cy="11080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0" b="0" i="0">
                <a:solidFill>
                  <a:srgbClr val="0089CF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914400">
              <a:defRPr/>
            </a:pPr>
            <a:r>
              <a:rPr lang="en-US" sz="7200" kern="0" dirty="0"/>
              <a:t>A Conduit for the Patient Voice</a:t>
            </a:r>
          </a:p>
        </p:txBody>
      </p:sp>
      <p:sp>
        <p:nvSpPr>
          <p:cNvPr id="2560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5000" y="2209800"/>
            <a:ext cx="10287000" cy="2338388"/>
          </a:xfrm>
        </p:spPr>
        <p:txBody>
          <a:bodyPr/>
          <a:lstStyle/>
          <a:p>
            <a:r>
              <a:rPr lang="en-US" altLang="en-US" smtClean="0"/>
              <a:t>Ontarians expect the Patient Ombudsman to bring the patient voice to the attention of policy and decision-makers.</a:t>
            </a:r>
          </a:p>
          <a:p>
            <a:endParaRPr lang="en-US" altLang="en-US" smtClean="0"/>
          </a:p>
        </p:txBody>
      </p:sp>
      <p:sp>
        <p:nvSpPr>
          <p:cNvPr id="25605" name="Text Placeholder 21"/>
          <p:cNvSpPr txBox="1">
            <a:spLocks/>
          </p:cNvSpPr>
          <p:nvPr/>
        </p:nvSpPr>
        <p:spPr bwMode="auto">
          <a:xfrm>
            <a:off x="660400" y="6602413"/>
            <a:ext cx="34290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solidFill>
                  <a:srgbClr val="0089CF"/>
                </a:solidFill>
              </a:rPr>
              <a:t>Health sector organizations</a:t>
            </a:r>
          </a:p>
          <a:p>
            <a:pPr>
              <a:spcBef>
                <a:spcPct val="0"/>
              </a:spcBef>
            </a:pPr>
            <a:endParaRPr lang="en-US" altLang="en-US" sz="2800" b="1">
              <a:solidFill>
                <a:srgbClr val="0089CF"/>
              </a:solidFill>
            </a:endParaRPr>
          </a:p>
        </p:txBody>
      </p:sp>
      <p:sp>
        <p:nvSpPr>
          <p:cNvPr id="25606" name="Text Placeholder 21"/>
          <p:cNvSpPr txBox="1">
            <a:spLocks/>
          </p:cNvSpPr>
          <p:nvPr/>
        </p:nvSpPr>
        <p:spPr bwMode="auto">
          <a:xfrm>
            <a:off x="4699000" y="6602413"/>
            <a:ext cx="35052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solidFill>
                  <a:srgbClr val="7CBF48"/>
                </a:solidFill>
              </a:rPr>
              <a:t>Aspirational Role of Patient Ombudsman</a:t>
            </a:r>
          </a:p>
          <a:p>
            <a:pPr>
              <a:spcBef>
                <a:spcPct val="0"/>
              </a:spcBef>
            </a:pPr>
            <a:endParaRPr lang="en-US" altLang="en-US" sz="2800" b="1">
              <a:solidFill>
                <a:srgbClr val="7CBF48"/>
              </a:solidFill>
            </a:endParaRPr>
          </a:p>
        </p:txBody>
      </p:sp>
      <p:sp>
        <p:nvSpPr>
          <p:cNvPr id="25607" name="Text Placeholder 21"/>
          <p:cNvSpPr txBox="1">
            <a:spLocks/>
          </p:cNvSpPr>
          <p:nvPr/>
        </p:nvSpPr>
        <p:spPr bwMode="auto">
          <a:xfrm>
            <a:off x="8737600" y="6602413"/>
            <a:ext cx="3505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solidFill>
                  <a:srgbClr val="FFC732"/>
                </a:solidFill>
              </a:rPr>
              <a:t>Patient Voice</a:t>
            </a:r>
          </a:p>
        </p:txBody>
      </p:sp>
      <p:sp>
        <p:nvSpPr>
          <p:cNvPr id="25608" name="Text Placeholder 26"/>
          <p:cNvSpPr txBox="1">
            <a:spLocks/>
          </p:cNvSpPr>
          <p:nvPr/>
        </p:nvSpPr>
        <p:spPr bwMode="auto">
          <a:xfrm>
            <a:off x="660400" y="7599363"/>
            <a:ext cx="34290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2563" indent="-182563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Traditional health care colour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Credible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Trustworthy</a:t>
            </a:r>
          </a:p>
          <a:p>
            <a:pPr>
              <a:spcBef>
                <a:spcPct val="0"/>
              </a:spcBef>
            </a:pPr>
            <a:endParaRPr lang="en-US" altLang="en-US" sz="2800">
              <a:solidFill>
                <a:srgbClr val="77787B"/>
              </a:solidFill>
            </a:endParaRPr>
          </a:p>
        </p:txBody>
      </p:sp>
      <p:sp>
        <p:nvSpPr>
          <p:cNvPr id="25609" name="Text Placeholder 26"/>
          <p:cNvSpPr txBox="1">
            <a:spLocks/>
          </p:cNvSpPr>
          <p:nvPr/>
        </p:nvSpPr>
        <p:spPr bwMode="auto">
          <a:xfrm>
            <a:off x="4699000" y="7593013"/>
            <a:ext cx="35052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2563" indent="-182563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Vibrant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Action-Oriented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Fresh – a new perspective</a:t>
            </a:r>
          </a:p>
          <a:p>
            <a:pPr>
              <a:spcBef>
                <a:spcPct val="0"/>
              </a:spcBef>
            </a:pPr>
            <a:endParaRPr lang="en-US" altLang="en-US" sz="2800">
              <a:solidFill>
                <a:srgbClr val="77787B"/>
              </a:solidFill>
            </a:endParaRPr>
          </a:p>
        </p:txBody>
      </p:sp>
      <p:sp>
        <p:nvSpPr>
          <p:cNvPr id="25610" name="Text Placeholder 26"/>
          <p:cNvSpPr txBox="1">
            <a:spLocks/>
          </p:cNvSpPr>
          <p:nvPr/>
        </p:nvSpPr>
        <p:spPr bwMode="auto">
          <a:xfrm>
            <a:off x="8737600" y="7135813"/>
            <a:ext cx="35052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2563" indent="-182563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Cautiously optimistic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Spotlight on the issues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77787B"/>
                </a:solidFill>
              </a:rPr>
              <a:t>Full of hope for positive change</a:t>
            </a:r>
          </a:p>
          <a:p>
            <a:pPr>
              <a:spcBef>
                <a:spcPct val="0"/>
              </a:spcBef>
            </a:pPr>
            <a:endParaRPr lang="en-US" altLang="en-US" sz="2800">
              <a:solidFill>
                <a:srgbClr val="77787B"/>
              </a:solidFill>
            </a:endParaRPr>
          </a:p>
        </p:txBody>
      </p:sp>
      <p:pic>
        <p:nvPicPr>
          <p:cNvPr id="25611" name="Picture 37" descr="OPO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4140200"/>
            <a:ext cx="6553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object 13"/>
          <p:cNvSpPr>
            <a:spLocks/>
          </p:cNvSpPr>
          <p:nvPr/>
        </p:nvSpPr>
        <p:spPr bwMode="auto">
          <a:xfrm>
            <a:off x="1990725" y="5659438"/>
            <a:ext cx="1778000" cy="665162"/>
          </a:xfrm>
          <a:custGeom>
            <a:avLst/>
            <a:gdLst>
              <a:gd name="T0" fmla="*/ 1778000 w 1778000"/>
              <a:gd name="T1" fmla="*/ 0 h 665479"/>
              <a:gd name="T2" fmla="*/ 0 w 1778000"/>
              <a:gd name="T3" fmla="*/ 0 h 665479"/>
              <a:gd name="T4" fmla="*/ 0 w 1778000"/>
              <a:gd name="T5" fmla="*/ 662480 h 6654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8000" h="665479">
                <a:moveTo>
                  <a:pt x="1778000" y="0"/>
                </a:moveTo>
                <a:lnTo>
                  <a:pt x="0" y="0"/>
                </a:lnTo>
                <a:lnTo>
                  <a:pt x="0" y="665327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object 14"/>
          <p:cNvSpPr>
            <a:spLocks/>
          </p:cNvSpPr>
          <p:nvPr/>
        </p:nvSpPr>
        <p:spPr bwMode="auto">
          <a:xfrm>
            <a:off x="3698875" y="5600700"/>
            <a:ext cx="117475" cy="117475"/>
          </a:xfrm>
          <a:custGeom>
            <a:avLst/>
            <a:gdLst>
              <a:gd name="T0" fmla="*/ 58585 w 117475"/>
              <a:gd name="T1" fmla="*/ 0 h 117475"/>
              <a:gd name="T2" fmla="*/ 35779 w 117475"/>
              <a:gd name="T3" fmla="*/ 4603 h 117475"/>
              <a:gd name="T4" fmla="*/ 17157 w 117475"/>
              <a:gd name="T5" fmla="*/ 17156 h 117475"/>
              <a:gd name="T6" fmla="*/ 4603 w 117475"/>
              <a:gd name="T7" fmla="*/ 35774 h 117475"/>
              <a:gd name="T8" fmla="*/ 0 w 117475"/>
              <a:gd name="T9" fmla="*/ 58572 h 117475"/>
              <a:gd name="T10" fmla="*/ 4603 w 117475"/>
              <a:gd name="T11" fmla="*/ 81372 h 117475"/>
              <a:gd name="T12" fmla="*/ 17157 w 117475"/>
              <a:gd name="T13" fmla="*/ 99995 h 117475"/>
              <a:gd name="T14" fmla="*/ 35779 w 117475"/>
              <a:gd name="T15" fmla="*/ 112552 h 117475"/>
              <a:gd name="T16" fmla="*/ 58585 w 117475"/>
              <a:gd name="T17" fmla="*/ 117157 h 117475"/>
              <a:gd name="T18" fmla="*/ 81383 w 117475"/>
              <a:gd name="T19" fmla="*/ 112552 h 117475"/>
              <a:gd name="T20" fmla="*/ 100001 w 117475"/>
              <a:gd name="T21" fmla="*/ 99995 h 117475"/>
              <a:gd name="T22" fmla="*/ 112554 w 117475"/>
              <a:gd name="T23" fmla="*/ 81372 h 117475"/>
              <a:gd name="T24" fmla="*/ 117157 w 117475"/>
              <a:gd name="T25" fmla="*/ 58572 h 117475"/>
              <a:gd name="T26" fmla="*/ 112554 w 117475"/>
              <a:gd name="T27" fmla="*/ 35774 h 117475"/>
              <a:gd name="T28" fmla="*/ 100001 w 117475"/>
              <a:gd name="T29" fmla="*/ 17156 h 117475"/>
              <a:gd name="T30" fmla="*/ 81383 w 117475"/>
              <a:gd name="T31" fmla="*/ 4603 h 117475"/>
              <a:gd name="T32" fmla="*/ 58585 w 117475"/>
              <a:gd name="T33" fmla="*/ 0 h 1174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7475" h="117475">
                <a:moveTo>
                  <a:pt x="58585" y="0"/>
                </a:moveTo>
                <a:lnTo>
                  <a:pt x="35779" y="4603"/>
                </a:lnTo>
                <a:lnTo>
                  <a:pt x="17157" y="17156"/>
                </a:lnTo>
                <a:lnTo>
                  <a:pt x="4603" y="35774"/>
                </a:lnTo>
                <a:lnTo>
                  <a:pt x="0" y="58572"/>
                </a:lnTo>
                <a:lnTo>
                  <a:pt x="4603" y="81372"/>
                </a:lnTo>
                <a:lnTo>
                  <a:pt x="17157" y="99995"/>
                </a:lnTo>
                <a:lnTo>
                  <a:pt x="35779" y="112552"/>
                </a:lnTo>
                <a:lnTo>
                  <a:pt x="58585" y="117157"/>
                </a:lnTo>
                <a:lnTo>
                  <a:pt x="81383" y="112552"/>
                </a:lnTo>
                <a:lnTo>
                  <a:pt x="100001" y="99995"/>
                </a:lnTo>
                <a:lnTo>
                  <a:pt x="112554" y="81372"/>
                </a:lnTo>
                <a:lnTo>
                  <a:pt x="117157" y="58572"/>
                </a:lnTo>
                <a:lnTo>
                  <a:pt x="112554" y="35774"/>
                </a:lnTo>
                <a:lnTo>
                  <a:pt x="100001" y="17156"/>
                </a:lnTo>
                <a:lnTo>
                  <a:pt x="81383" y="4603"/>
                </a:lnTo>
                <a:lnTo>
                  <a:pt x="58585" y="0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object 15"/>
          <p:cNvSpPr>
            <a:spLocks/>
          </p:cNvSpPr>
          <p:nvPr/>
        </p:nvSpPr>
        <p:spPr bwMode="auto">
          <a:xfrm>
            <a:off x="7818438" y="5659438"/>
            <a:ext cx="1778000" cy="665162"/>
          </a:xfrm>
          <a:custGeom>
            <a:avLst/>
            <a:gdLst>
              <a:gd name="T0" fmla="*/ 0 w 1778000"/>
              <a:gd name="T1" fmla="*/ 0 h 665479"/>
              <a:gd name="T2" fmla="*/ 1778000 w 1778000"/>
              <a:gd name="T3" fmla="*/ 0 h 665479"/>
              <a:gd name="T4" fmla="*/ 1778000 w 1778000"/>
              <a:gd name="T5" fmla="*/ 662480 h 6654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8000" h="665479">
                <a:moveTo>
                  <a:pt x="0" y="0"/>
                </a:moveTo>
                <a:lnTo>
                  <a:pt x="1778000" y="0"/>
                </a:lnTo>
                <a:lnTo>
                  <a:pt x="1778000" y="665327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object 16"/>
          <p:cNvSpPr>
            <a:spLocks/>
          </p:cNvSpPr>
          <p:nvPr/>
        </p:nvSpPr>
        <p:spPr bwMode="auto">
          <a:xfrm>
            <a:off x="7772400" y="5600700"/>
            <a:ext cx="117475" cy="117475"/>
          </a:xfrm>
          <a:custGeom>
            <a:avLst/>
            <a:gdLst>
              <a:gd name="T0" fmla="*/ 58572 w 117475"/>
              <a:gd name="T1" fmla="*/ 0 h 117475"/>
              <a:gd name="T2" fmla="*/ 35774 w 117475"/>
              <a:gd name="T3" fmla="*/ 4603 h 117475"/>
              <a:gd name="T4" fmla="*/ 17156 w 117475"/>
              <a:gd name="T5" fmla="*/ 17156 h 117475"/>
              <a:gd name="T6" fmla="*/ 4603 w 117475"/>
              <a:gd name="T7" fmla="*/ 35774 h 117475"/>
              <a:gd name="T8" fmla="*/ 0 w 117475"/>
              <a:gd name="T9" fmla="*/ 58572 h 117475"/>
              <a:gd name="T10" fmla="*/ 4603 w 117475"/>
              <a:gd name="T11" fmla="*/ 81372 h 117475"/>
              <a:gd name="T12" fmla="*/ 17156 w 117475"/>
              <a:gd name="T13" fmla="*/ 99995 h 117475"/>
              <a:gd name="T14" fmla="*/ 35774 w 117475"/>
              <a:gd name="T15" fmla="*/ 112552 h 117475"/>
              <a:gd name="T16" fmla="*/ 58572 w 117475"/>
              <a:gd name="T17" fmla="*/ 117157 h 117475"/>
              <a:gd name="T18" fmla="*/ 81378 w 117475"/>
              <a:gd name="T19" fmla="*/ 112552 h 117475"/>
              <a:gd name="T20" fmla="*/ 99999 w 117475"/>
              <a:gd name="T21" fmla="*/ 99995 h 117475"/>
              <a:gd name="T22" fmla="*/ 112554 w 117475"/>
              <a:gd name="T23" fmla="*/ 81372 h 117475"/>
              <a:gd name="T24" fmla="*/ 117157 w 117475"/>
              <a:gd name="T25" fmla="*/ 58572 h 117475"/>
              <a:gd name="T26" fmla="*/ 112554 w 117475"/>
              <a:gd name="T27" fmla="*/ 35774 h 117475"/>
              <a:gd name="T28" fmla="*/ 99999 w 117475"/>
              <a:gd name="T29" fmla="*/ 17156 h 117475"/>
              <a:gd name="T30" fmla="*/ 81378 w 117475"/>
              <a:gd name="T31" fmla="*/ 4603 h 117475"/>
              <a:gd name="T32" fmla="*/ 58572 w 117475"/>
              <a:gd name="T33" fmla="*/ 0 h 1174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7475" h="117475">
                <a:moveTo>
                  <a:pt x="58572" y="0"/>
                </a:moveTo>
                <a:lnTo>
                  <a:pt x="35774" y="4603"/>
                </a:lnTo>
                <a:lnTo>
                  <a:pt x="17156" y="17156"/>
                </a:lnTo>
                <a:lnTo>
                  <a:pt x="4603" y="35774"/>
                </a:lnTo>
                <a:lnTo>
                  <a:pt x="0" y="58572"/>
                </a:lnTo>
                <a:lnTo>
                  <a:pt x="4603" y="81372"/>
                </a:lnTo>
                <a:lnTo>
                  <a:pt x="17156" y="99995"/>
                </a:lnTo>
                <a:lnTo>
                  <a:pt x="35774" y="112552"/>
                </a:lnTo>
                <a:lnTo>
                  <a:pt x="58572" y="117157"/>
                </a:lnTo>
                <a:lnTo>
                  <a:pt x="81378" y="112552"/>
                </a:lnTo>
                <a:lnTo>
                  <a:pt x="99999" y="99995"/>
                </a:lnTo>
                <a:lnTo>
                  <a:pt x="112554" y="81372"/>
                </a:lnTo>
                <a:lnTo>
                  <a:pt x="117157" y="58572"/>
                </a:lnTo>
                <a:lnTo>
                  <a:pt x="112554" y="35774"/>
                </a:lnTo>
                <a:lnTo>
                  <a:pt x="99999" y="17156"/>
                </a:lnTo>
                <a:lnTo>
                  <a:pt x="81378" y="4603"/>
                </a:lnTo>
                <a:lnTo>
                  <a:pt x="58572" y="0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object 17"/>
          <p:cNvSpPr>
            <a:spLocks/>
          </p:cNvSpPr>
          <p:nvPr/>
        </p:nvSpPr>
        <p:spPr bwMode="auto">
          <a:xfrm>
            <a:off x="6015038" y="4462463"/>
            <a:ext cx="0" cy="1862137"/>
          </a:xfrm>
          <a:custGeom>
            <a:avLst/>
            <a:gdLst>
              <a:gd name="T0" fmla="*/ 0 h 1861820"/>
              <a:gd name="T1" fmla="*/ 1864292 h 18618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61820">
                <a:moveTo>
                  <a:pt x="0" y="0"/>
                </a:moveTo>
                <a:lnTo>
                  <a:pt x="0" y="1861439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object 18"/>
          <p:cNvSpPr>
            <a:spLocks/>
          </p:cNvSpPr>
          <p:nvPr/>
        </p:nvSpPr>
        <p:spPr bwMode="auto">
          <a:xfrm>
            <a:off x="5953125" y="4471988"/>
            <a:ext cx="117475" cy="117475"/>
          </a:xfrm>
          <a:custGeom>
            <a:avLst/>
            <a:gdLst>
              <a:gd name="T0" fmla="*/ 58572 w 117475"/>
              <a:gd name="T1" fmla="*/ 0 h 117475"/>
              <a:gd name="T2" fmla="*/ 35774 w 117475"/>
              <a:gd name="T3" fmla="*/ 4603 h 117475"/>
              <a:gd name="T4" fmla="*/ 17156 w 117475"/>
              <a:gd name="T5" fmla="*/ 17156 h 117475"/>
              <a:gd name="T6" fmla="*/ 4603 w 117475"/>
              <a:gd name="T7" fmla="*/ 35774 h 117475"/>
              <a:gd name="T8" fmla="*/ 0 w 117475"/>
              <a:gd name="T9" fmla="*/ 58572 h 117475"/>
              <a:gd name="T10" fmla="*/ 4603 w 117475"/>
              <a:gd name="T11" fmla="*/ 81378 h 117475"/>
              <a:gd name="T12" fmla="*/ 17156 w 117475"/>
              <a:gd name="T13" fmla="*/ 99999 h 117475"/>
              <a:gd name="T14" fmla="*/ 35774 w 117475"/>
              <a:gd name="T15" fmla="*/ 112554 h 117475"/>
              <a:gd name="T16" fmla="*/ 58572 w 117475"/>
              <a:gd name="T17" fmla="*/ 117157 h 117475"/>
              <a:gd name="T18" fmla="*/ 81372 w 117475"/>
              <a:gd name="T19" fmla="*/ 112554 h 117475"/>
              <a:gd name="T20" fmla="*/ 99995 w 117475"/>
              <a:gd name="T21" fmla="*/ 99999 h 117475"/>
              <a:gd name="T22" fmla="*/ 112552 w 117475"/>
              <a:gd name="T23" fmla="*/ 81378 h 117475"/>
              <a:gd name="T24" fmla="*/ 117157 w 117475"/>
              <a:gd name="T25" fmla="*/ 58572 h 117475"/>
              <a:gd name="T26" fmla="*/ 112552 w 117475"/>
              <a:gd name="T27" fmla="*/ 35774 h 117475"/>
              <a:gd name="T28" fmla="*/ 99995 w 117475"/>
              <a:gd name="T29" fmla="*/ 17156 h 117475"/>
              <a:gd name="T30" fmla="*/ 81372 w 117475"/>
              <a:gd name="T31" fmla="*/ 4603 h 117475"/>
              <a:gd name="T32" fmla="*/ 58572 w 117475"/>
              <a:gd name="T33" fmla="*/ 0 h 1174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7475" h="117475">
                <a:moveTo>
                  <a:pt x="58572" y="0"/>
                </a:moveTo>
                <a:lnTo>
                  <a:pt x="35774" y="4603"/>
                </a:lnTo>
                <a:lnTo>
                  <a:pt x="17156" y="17156"/>
                </a:lnTo>
                <a:lnTo>
                  <a:pt x="4603" y="35774"/>
                </a:lnTo>
                <a:lnTo>
                  <a:pt x="0" y="58572"/>
                </a:lnTo>
                <a:lnTo>
                  <a:pt x="4603" y="81378"/>
                </a:lnTo>
                <a:lnTo>
                  <a:pt x="17156" y="99999"/>
                </a:lnTo>
                <a:lnTo>
                  <a:pt x="35774" y="112554"/>
                </a:lnTo>
                <a:lnTo>
                  <a:pt x="58572" y="117157"/>
                </a:lnTo>
                <a:lnTo>
                  <a:pt x="81372" y="112554"/>
                </a:lnTo>
                <a:lnTo>
                  <a:pt x="99995" y="99999"/>
                </a:lnTo>
                <a:lnTo>
                  <a:pt x="112552" y="81378"/>
                </a:lnTo>
                <a:lnTo>
                  <a:pt x="117157" y="58572"/>
                </a:lnTo>
                <a:lnTo>
                  <a:pt x="112552" y="35774"/>
                </a:lnTo>
                <a:lnTo>
                  <a:pt x="99995" y="17156"/>
                </a:lnTo>
                <a:lnTo>
                  <a:pt x="81372" y="4603"/>
                </a:lnTo>
                <a:lnTo>
                  <a:pt x="58572" y="0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ject 2"/>
          <p:cNvSpPr>
            <a:spLocks noChangeArrowheads="1"/>
          </p:cNvSpPr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object 3"/>
          <p:cNvSpPr>
            <a:spLocks/>
          </p:cNvSpPr>
          <p:nvPr/>
        </p:nvSpPr>
        <p:spPr bwMode="auto">
          <a:xfrm>
            <a:off x="1143000" y="1225550"/>
            <a:ext cx="6883400" cy="0"/>
          </a:xfrm>
          <a:custGeom>
            <a:avLst/>
            <a:gdLst>
              <a:gd name="T0" fmla="*/ 0 w 6883400"/>
              <a:gd name="T1" fmla="*/ 6883400 w 68834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883400">
                <a:moveTo>
                  <a:pt x="0" y="0"/>
                </a:moveTo>
                <a:lnTo>
                  <a:pt x="6883400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8" name="object 4"/>
          <p:cNvSpPr>
            <a:spLocks/>
          </p:cNvSpPr>
          <p:nvPr/>
        </p:nvSpPr>
        <p:spPr bwMode="auto">
          <a:xfrm>
            <a:off x="1143000" y="3867150"/>
            <a:ext cx="6883400" cy="0"/>
          </a:xfrm>
          <a:custGeom>
            <a:avLst/>
            <a:gdLst>
              <a:gd name="T0" fmla="*/ 0 w 6883400"/>
              <a:gd name="T1" fmla="*/ 6883400 w 68834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883400">
                <a:moveTo>
                  <a:pt x="0" y="0"/>
                </a:moveTo>
                <a:lnTo>
                  <a:pt x="6883400" y="0"/>
                </a:lnTo>
              </a:path>
            </a:pathLst>
          </a:custGeom>
          <a:noFill/>
          <a:ln w="11430">
            <a:solidFill>
              <a:srgbClr val="5859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1130300" y="654050"/>
            <a:ext cx="6802438" cy="54308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000" b="1" dirty="0" smtClean="0">
                <a:solidFill>
                  <a:srgbClr val="0089CF"/>
                </a:solidFill>
              </a:rPr>
              <a:t>Vision</a:t>
            </a:r>
            <a:endParaRPr lang="en-US" altLang="en-US" sz="3000" dirty="0" smtClean="0"/>
          </a:p>
          <a:p>
            <a:pPr eaLnBrk="1" hangingPunct="1">
              <a:lnSpc>
                <a:spcPts val="3200"/>
              </a:lnSpc>
              <a:spcBef>
                <a:spcPts val="2138"/>
              </a:spcBef>
              <a:defRPr/>
            </a:pPr>
            <a:r>
              <a:rPr lang="en-US" altLang="en-US" sz="3000" dirty="0" smtClean="0">
                <a:latin typeface="+mj-lt"/>
              </a:rPr>
              <a:t>To be a trusted champion for fairness and to  influence positive change in Ontario’s health  care system.</a:t>
            </a:r>
          </a:p>
          <a:p>
            <a:pPr eaLnBrk="1" hangingPunct="1">
              <a:defRPr/>
            </a:pPr>
            <a:endParaRPr lang="en-US" alt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2000"/>
              </a:spcBef>
              <a:defRPr/>
            </a:pPr>
            <a:r>
              <a:rPr lang="en-US" altLang="en-US" sz="3000" b="1" dirty="0" smtClean="0">
                <a:solidFill>
                  <a:srgbClr val="0089CF"/>
                </a:solidFill>
              </a:rPr>
              <a:t>Mission</a:t>
            </a:r>
            <a:endParaRPr lang="en-US" altLang="en-US" sz="3000" dirty="0" smtClean="0"/>
          </a:p>
          <a:p>
            <a:pPr eaLnBrk="1" hangingPunct="1">
              <a:lnSpc>
                <a:spcPts val="3200"/>
              </a:lnSpc>
              <a:spcBef>
                <a:spcPts val="2138"/>
              </a:spcBef>
              <a:defRPr/>
            </a:pPr>
            <a:r>
              <a:rPr lang="en-US" altLang="en-US" sz="3000" dirty="0" smtClean="0">
                <a:latin typeface="+mj-lt"/>
              </a:rPr>
              <a:t>We facilitate resolutions and investigate  complaints involving health sector  organizations, without taking sides, and  make recommendations to improve  experiences for all Ontarians.</a:t>
            </a:r>
          </a:p>
        </p:txBody>
      </p:sp>
      <p:pic>
        <p:nvPicPr>
          <p:cNvPr id="26630" name="Picture 7" descr="OPO002_Collateral_Presentation_ms11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705600"/>
            <a:ext cx="83693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4985</TotalTime>
  <Words>483</Words>
  <Application>Microsoft Office PowerPoint</Application>
  <PresentationFormat>Custom</PresentationFormat>
  <Paragraphs>121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MS PGothic</vt:lpstr>
      <vt:lpstr>Arial</vt:lpstr>
      <vt:lpstr>Times New Roman</vt:lpstr>
      <vt:lpstr>Calibri-Light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History of the Patient Ombudsman</vt:lpstr>
      <vt:lpstr>Listening to Ontarians’ needs</vt:lpstr>
      <vt:lpstr>PowerPoint Presentation</vt:lpstr>
      <vt:lpstr>PowerPoint Presentation</vt:lpstr>
      <vt:lpstr>PowerPoint Presentation</vt:lpstr>
      <vt:lpstr>We are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Judee Rigoroso</cp:lastModifiedBy>
  <cp:revision>79</cp:revision>
  <cp:lastPrinted>2017-05-16T14:15:47Z</cp:lastPrinted>
  <dcterms:created xsi:type="dcterms:W3CDTF">2016-09-08T09:22:55Z</dcterms:created>
  <dcterms:modified xsi:type="dcterms:W3CDTF">2017-05-16T18:13:12Z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2016-09-08T00:00:00Z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2016-09-08T00:00:00Z</vt:filetime>
  </property>
</Properties>
</file>